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56" r:id="rId2"/>
    <p:sldId id="275" r:id="rId3"/>
    <p:sldId id="276" r:id="rId4"/>
    <p:sldId id="286" r:id="rId5"/>
    <p:sldId id="277" r:id="rId6"/>
    <p:sldId id="290" r:id="rId7"/>
    <p:sldId id="291" r:id="rId8"/>
    <p:sldId id="292" r:id="rId9"/>
    <p:sldId id="297" r:id="rId10"/>
    <p:sldId id="299" r:id="rId11"/>
    <p:sldId id="300" r:id="rId12"/>
    <p:sldId id="298" r:id="rId13"/>
    <p:sldId id="287" r:id="rId14"/>
    <p:sldId id="265" r:id="rId15"/>
    <p:sldId id="293" r:id="rId16"/>
    <p:sldId id="294" r:id="rId17"/>
    <p:sldId id="295" r:id="rId18"/>
    <p:sldId id="296" r:id="rId19"/>
    <p:sldId id="274"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1954D9-512B-4BF4-80FD-240AA837C553}" v="43" dt="2023-04-04T17:28:42.8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6"/>
  </p:normalViewPr>
  <p:slideViewPr>
    <p:cSldViewPr snapToGrid="0">
      <p:cViewPr varScale="1">
        <p:scale>
          <a:sx n="95" d="100"/>
          <a:sy n="95" d="100"/>
        </p:scale>
        <p:origin x="163" y="72"/>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vya Katariya" userId="8c33a6267d9829d7" providerId="LiveId" clId="{DF1954D9-512B-4BF4-80FD-240AA837C553}"/>
    <pc:docChg chg="undo redo custSel addSld delSld modSld modMainMaster">
      <pc:chgData name="Kavya Katariya" userId="8c33a6267d9829d7" providerId="LiveId" clId="{DF1954D9-512B-4BF4-80FD-240AA837C553}" dt="2023-04-04T17:43:56.229" v="1805" actId="313"/>
      <pc:docMkLst>
        <pc:docMk/>
      </pc:docMkLst>
      <pc:sldChg chg="modTransition">
        <pc:chgData name="Kavya Katariya" userId="8c33a6267d9829d7" providerId="LiveId" clId="{DF1954D9-512B-4BF4-80FD-240AA837C553}" dt="2023-04-04T17:28:42.809" v="1556"/>
        <pc:sldMkLst>
          <pc:docMk/>
          <pc:sldMk cId="2259308896" sldId="256"/>
        </pc:sldMkLst>
      </pc:sldChg>
      <pc:sldChg chg="addSp delSp modSp mod modTransition">
        <pc:chgData name="Kavya Katariya" userId="8c33a6267d9829d7" providerId="LiveId" clId="{DF1954D9-512B-4BF4-80FD-240AA837C553}" dt="2023-04-04T17:28:42.809" v="1556"/>
        <pc:sldMkLst>
          <pc:docMk/>
          <pc:sldMk cId="2563119616" sldId="265"/>
        </pc:sldMkLst>
        <pc:spChg chg="add del mod">
          <ac:chgData name="Kavya Katariya" userId="8c33a6267d9829d7" providerId="LiveId" clId="{DF1954D9-512B-4BF4-80FD-240AA837C553}" dt="2023-04-04T03:39:42.925" v="1080" actId="478"/>
          <ac:spMkLst>
            <pc:docMk/>
            <pc:sldMk cId="2563119616" sldId="265"/>
            <ac:spMk id="3" creationId="{CE1BCC84-912D-6438-9F32-732F4C748E6F}"/>
          </ac:spMkLst>
        </pc:spChg>
        <pc:spChg chg="add del mod">
          <ac:chgData name="Kavya Katariya" userId="8c33a6267d9829d7" providerId="LiveId" clId="{DF1954D9-512B-4BF4-80FD-240AA837C553}" dt="2023-04-04T03:39:40.759" v="1079" actId="478"/>
          <ac:spMkLst>
            <pc:docMk/>
            <pc:sldMk cId="2563119616" sldId="265"/>
            <ac:spMk id="5" creationId="{E1A254BF-F657-E9E8-DD85-F41A5682F4F0}"/>
          </ac:spMkLst>
        </pc:spChg>
        <pc:spChg chg="add del mod">
          <ac:chgData name="Kavya Katariya" userId="8c33a6267d9829d7" providerId="LiveId" clId="{DF1954D9-512B-4BF4-80FD-240AA837C553}" dt="2023-04-04T03:39:49.415" v="1083" actId="478"/>
          <ac:spMkLst>
            <pc:docMk/>
            <pc:sldMk cId="2563119616" sldId="265"/>
            <ac:spMk id="7" creationId="{DAD5E550-4C0A-D56B-C368-2DEF18BC818A}"/>
          </ac:spMkLst>
        </pc:spChg>
        <pc:spChg chg="add del mod">
          <ac:chgData name="Kavya Katariya" userId="8c33a6267d9829d7" providerId="LiveId" clId="{DF1954D9-512B-4BF4-80FD-240AA837C553}" dt="2023-04-04T03:39:55.397" v="1085" actId="478"/>
          <ac:spMkLst>
            <pc:docMk/>
            <pc:sldMk cId="2563119616" sldId="265"/>
            <ac:spMk id="9" creationId="{59B2F1D5-D603-9CDF-2D9B-F782984268BB}"/>
          </ac:spMkLst>
        </pc:spChg>
        <pc:spChg chg="add mod">
          <ac:chgData name="Kavya Katariya" userId="8c33a6267d9829d7" providerId="LiveId" clId="{DF1954D9-512B-4BF4-80FD-240AA837C553}" dt="2023-04-04T03:53:30.249" v="1316" actId="20577"/>
          <ac:spMkLst>
            <pc:docMk/>
            <pc:sldMk cId="2563119616" sldId="265"/>
            <ac:spMk id="10" creationId="{E9D5DF1B-50C9-7C48-198F-C46E80B31AE8}"/>
          </ac:spMkLst>
        </pc:spChg>
        <pc:spChg chg="mod">
          <ac:chgData name="Kavya Katariya" userId="8c33a6267d9829d7" providerId="LiveId" clId="{DF1954D9-512B-4BF4-80FD-240AA837C553}" dt="2023-04-04T03:52:49.611" v="1249" actId="1076"/>
          <ac:spMkLst>
            <pc:docMk/>
            <pc:sldMk cId="2563119616" sldId="265"/>
            <ac:spMk id="16" creationId="{9EA43EF1-009B-DB7B-7D0C-2867BEE9636E}"/>
          </ac:spMkLst>
        </pc:spChg>
        <pc:spChg chg="mod">
          <ac:chgData name="Kavya Katariya" userId="8c33a6267d9829d7" providerId="LiveId" clId="{DF1954D9-512B-4BF4-80FD-240AA837C553}" dt="2023-04-04T03:57:11.225" v="1347"/>
          <ac:spMkLst>
            <pc:docMk/>
            <pc:sldMk cId="2563119616" sldId="265"/>
            <ac:spMk id="35" creationId="{978E9DBF-D6A0-80E9-5F4C-B1782C5CD470}"/>
          </ac:spMkLst>
        </pc:spChg>
        <pc:spChg chg="del mod">
          <ac:chgData name="Kavya Katariya" userId="8c33a6267d9829d7" providerId="LiveId" clId="{DF1954D9-512B-4BF4-80FD-240AA837C553}" dt="2023-04-04T03:39:38.772" v="1078" actId="478"/>
          <ac:spMkLst>
            <pc:docMk/>
            <pc:sldMk cId="2563119616" sldId="265"/>
            <ac:spMk id="91" creationId="{8B0290DE-3F6E-5FEE-C40F-C7B3E29C3A73}"/>
          </ac:spMkLst>
        </pc:spChg>
        <pc:spChg chg="del">
          <ac:chgData name="Kavya Katariya" userId="8c33a6267d9829d7" providerId="LiveId" clId="{DF1954D9-512B-4BF4-80FD-240AA837C553}" dt="2023-04-04T03:39:52.174" v="1084" actId="478"/>
          <ac:spMkLst>
            <pc:docMk/>
            <pc:sldMk cId="2563119616" sldId="265"/>
            <ac:spMk id="92" creationId="{94CC2695-FBEB-3190-E800-570E546F9F9D}"/>
          </ac:spMkLst>
        </pc:spChg>
        <pc:spChg chg="del mod">
          <ac:chgData name="Kavya Katariya" userId="8c33a6267d9829d7" providerId="LiveId" clId="{DF1954D9-512B-4BF4-80FD-240AA837C553}" dt="2023-04-04T03:39:47.233" v="1082" actId="478"/>
          <ac:spMkLst>
            <pc:docMk/>
            <pc:sldMk cId="2563119616" sldId="265"/>
            <ac:spMk id="93" creationId="{D9B5BCF7-83AF-F5C9-0423-147C64DDC51B}"/>
          </ac:spMkLst>
        </pc:spChg>
        <pc:spChg chg="del">
          <ac:chgData name="Kavya Katariya" userId="8c33a6267d9829d7" providerId="LiveId" clId="{DF1954D9-512B-4BF4-80FD-240AA837C553}" dt="2023-04-04T03:39:32.161" v="1076" actId="478"/>
          <ac:spMkLst>
            <pc:docMk/>
            <pc:sldMk cId="2563119616" sldId="265"/>
            <ac:spMk id="95" creationId="{9C9924F1-3753-74B2-DDD5-B5340BB785AE}"/>
          </ac:spMkLst>
        </pc:spChg>
      </pc:sldChg>
      <pc:sldChg chg="del">
        <pc:chgData name="Kavya Katariya" userId="8c33a6267d9829d7" providerId="LiveId" clId="{DF1954D9-512B-4BF4-80FD-240AA837C553}" dt="2023-04-04T03:51:59.238" v="1217" actId="2696"/>
        <pc:sldMkLst>
          <pc:docMk/>
          <pc:sldMk cId="2721508595" sldId="266"/>
        </pc:sldMkLst>
      </pc:sldChg>
      <pc:sldChg chg="addSp modSp mod modTransition">
        <pc:chgData name="Kavya Katariya" userId="8c33a6267d9829d7" providerId="LiveId" clId="{DF1954D9-512B-4BF4-80FD-240AA837C553}" dt="2023-04-04T17:28:42.809" v="1556"/>
        <pc:sldMkLst>
          <pc:docMk/>
          <pc:sldMk cId="1023783487" sldId="271"/>
        </pc:sldMkLst>
        <pc:spChg chg="mod">
          <ac:chgData name="Kavya Katariya" userId="8c33a6267d9829d7" providerId="LiveId" clId="{DF1954D9-512B-4BF4-80FD-240AA837C553}" dt="2023-04-04T03:14:33.323" v="423" actId="20577"/>
          <ac:spMkLst>
            <pc:docMk/>
            <pc:sldMk cId="1023783487" sldId="271"/>
            <ac:spMk id="3" creationId="{30B35086-0CC9-27F6-6E0B-D4F2AD6181E0}"/>
          </ac:spMkLst>
        </pc:spChg>
        <pc:spChg chg="mod">
          <ac:chgData name="Kavya Katariya" userId="8c33a6267d9829d7" providerId="LiveId" clId="{DF1954D9-512B-4BF4-80FD-240AA837C553}" dt="2023-04-03T20:12:45.141" v="48" actId="1076"/>
          <ac:spMkLst>
            <pc:docMk/>
            <pc:sldMk cId="1023783487" sldId="271"/>
            <ac:spMk id="15" creationId="{791AF693-3675-52A5-9E8E-C071048A1A4D}"/>
          </ac:spMkLst>
        </pc:spChg>
        <pc:picChg chg="add mod modCrop">
          <ac:chgData name="Kavya Katariya" userId="8c33a6267d9829d7" providerId="LiveId" clId="{DF1954D9-512B-4BF4-80FD-240AA837C553}" dt="2023-04-03T20:12:48.214" v="49" actId="1076"/>
          <ac:picMkLst>
            <pc:docMk/>
            <pc:sldMk cId="1023783487" sldId="271"/>
            <ac:picMk id="6" creationId="{E86BFC4A-A44A-E482-43CC-5B908D10534F}"/>
          </ac:picMkLst>
        </pc:picChg>
      </pc:sldChg>
      <pc:sldChg chg="modSp mod modTransition">
        <pc:chgData name="Kavya Katariya" userId="8c33a6267d9829d7" providerId="LiveId" clId="{DF1954D9-512B-4BF4-80FD-240AA837C553}" dt="2023-04-04T17:40:17.468" v="1617" actId="20577"/>
        <pc:sldMkLst>
          <pc:docMk/>
          <pc:sldMk cId="4278401256" sldId="274"/>
        </pc:sldMkLst>
        <pc:spChg chg="mod">
          <ac:chgData name="Kavya Katariya" userId="8c33a6267d9829d7" providerId="LiveId" clId="{DF1954D9-512B-4BF4-80FD-240AA837C553}" dt="2023-04-04T03:14:49.989" v="443" actId="20577"/>
          <ac:spMkLst>
            <pc:docMk/>
            <pc:sldMk cId="4278401256" sldId="274"/>
            <ac:spMk id="2" creationId="{EB4325A5-D39C-C1D3-2E04-F741DCBB2B59}"/>
          </ac:spMkLst>
        </pc:spChg>
        <pc:spChg chg="mod">
          <ac:chgData name="Kavya Katariya" userId="8c33a6267d9829d7" providerId="LiveId" clId="{DF1954D9-512B-4BF4-80FD-240AA837C553}" dt="2023-04-04T17:40:17.468" v="1617" actId="20577"/>
          <ac:spMkLst>
            <pc:docMk/>
            <pc:sldMk cId="4278401256" sldId="274"/>
            <ac:spMk id="3" creationId="{0F17F915-9766-1FC8-98BD-D9AE3D5B2A55}"/>
          </ac:spMkLst>
        </pc:spChg>
      </pc:sldChg>
      <pc:sldChg chg="modTransition">
        <pc:chgData name="Kavya Katariya" userId="8c33a6267d9829d7" providerId="LiveId" clId="{DF1954D9-512B-4BF4-80FD-240AA837C553}" dt="2023-04-04T17:28:42.809" v="1556"/>
        <pc:sldMkLst>
          <pc:docMk/>
          <pc:sldMk cId="3171735052" sldId="275"/>
        </pc:sldMkLst>
      </pc:sldChg>
      <pc:sldChg chg="modTransition">
        <pc:chgData name="Kavya Katariya" userId="8c33a6267d9829d7" providerId="LiveId" clId="{DF1954D9-512B-4BF4-80FD-240AA837C553}" dt="2023-04-04T17:28:42.809" v="1556"/>
        <pc:sldMkLst>
          <pc:docMk/>
          <pc:sldMk cId="612500148" sldId="276"/>
        </pc:sldMkLst>
      </pc:sldChg>
      <pc:sldChg chg="modTransition">
        <pc:chgData name="Kavya Katariya" userId="8c33a6267d9829d7" providerId="LiveId" clId="{DF1954D9-512B-4BF4-80FD-240AA837C553}" dt="2023-04-04T17:28:42.809" v="1556"/>
        <pc:sldMkLst>
          <pc:docMk/>
          <pc:sldMk cId="1643288952" sldId="277"/>
        </pc:sldMkLst>
      </pc:sldChg>
      <pc:sldChg chg="del">
        <pc:chgData name="Kavya Katariya" userId="8c33a6267d9829d7" providerId="LiveId" clId="{DF1954D9-512B-4BF4-80FD-240AA837C553}" dt="2023-04-04T03:30:37.169" v="877" actId="2696"/>
        <pc:sldMkLst>
          <pc:docMk/>
          <pc:sldMk cId="1572098340" sldId="279"/>
        </pc:sldMkLst>
      </pc:sldChg>
      <pc:sldChg chg="del">
        <pc:chgData name="Kavya Katariya" userId="8c33a6267d9829d7" providerId="LiveId" clId="{DF1954D9-512B-4BF4-80FD-240AA837C553}" dt="2023-04-04T03:52:06.992" v="1218" actId="2696"/>
        <pc:sldMkLst>
          <pc:docMk/>
          <pc:sldMk cId="2646176605" sldId="283"/>
        </pc:sldMkLst>
      </pc:sldChg>
      <pc:sldChg chg="modTransition">
        <pc:chgData name="Kavya Katariya" userId="8c33a6267d9829d7" providerId="LiveId" clId="{DF1954D9-512B-4BF4-80FD-240AA837C553}" dt="2023-04-04T17:28:42.809" v="1556"/>
        <pc:sldMkLst>
          <pc:docMk/>
          <pc:sldMk cId="2521615323" sldId="286"/>
        </pc:sldMkLst>
      </pc:sldChg>
      <pc:sldChg chg="modSp mod modTransition">
        <pc:chgData name="Kavya Katariya" userId="8c33a6267d9829d7" providerId="LiveId" clId="{DF1954D9-512B-4BF4-80FD-240AA837C553}" dt="2023-04-04T17:41:55.697" v="1727" actId="5793"/>
        <pc:sldMkLst>
          <pc:docMk/>
          <pc:sldMk cId="1409658235" sldId="287"/>
        </pc:sldMkLst>
        <pc:spChg chg="mod">
          <ac:chgData name="Kavya Katariya" userId="8c33a6267d9829d7" providerId="LiveId" clId="{DF1954D9-512B-4BF4-80FD-240AA837C553}" dt="2023-04-04T03:38:31.112" v="1072" actId="20577"/>
          <ac:spMkLst>
            <pc:docMk/>
            <pc:sldMk cId="1409658235" sldId="287"/>
            <ac:spMk id="2" creationId="{57EEA49A-DC7C-9C4F-2F9A-564E195C5628}"/>
          </ac:spMkLst>
        </pc:spChg>
        <pc:spChg chg="mod">
          <ac:chgData name="Kavya Katariya" userId="8c33a6267d9829d7" providerId="LiveId" clId="{DF1954D9-512B-4BF4-80FD-240AA837C553}" dt="2023-04-04T03:38:52.526" v="1073"/>
          <ac:spMkLst>
            <pc:docMk/>
            <pc:sldMk cId="1409658235" sldId="287"/>
            <ac:spMk id="9" creationId="{B38CA53F-F8EE-9AA8-01B7-F90566F1596A}"/>
          </ac:spMkLst>
        </pc:spChg>
        <pc:graphicFrameChg chg="mod modGraphic">
          <ac:chgData name="Kavya Katariya" userId="8c33a6267d9829d7" providerId="LiveId" clId="{DF1954D9-512B-4BF4-80FD-240AA837C553}" dt="2023-04-04T17:41:55.697" v="1727" actId="5793"/>
          <ac:graphicFrameMkLst>
            <pc:docMk/>
            <pc:sldMk cId="1409658235" sldId="287"/>
            <ac:graphicFrameMk id="7" creationId="{AF0DE047-1B7D-F942-8E09-3EFF699BE9A0}"/>
          </ac:graphicFrameMkLst>
        </pc:graphicFrameChg>
        <pc:cxnChg chg="mod">
          <ac:chgData name="Kavya Katariya" userId="8c33a6267d9829d7" providerId="LiveId" clId="{DF1954D9-512B-4BF4-80FD-240AA837C553}" dt="2023-04-04T03:31:51.783" v="906" actId="14100"/>
          <ac:cxnSpMkLst>
            <pc:docMk/>
            <pc:sldMk cId="1409658235" sldId="287"/>
            <ac:cxnSpMk id="13" creationId="{25138D39-DE26-CACA-E17F-0D30E82AA5FD}"/>
          </ac:cxnSpMkLst>
        </pc:cxnChg>
      </pc:sldChg>
      <pc:sldChg chg="modSp mod modTransition">
        <pc:chgData name="Kavya Katariya" userId="8c33a6267d9829d7" providerId="LiveId" clId="{DF1954D9-512B-4BF4-80FD-240AA837C553}" dt="2023-04-04T17:28:42.809" v="1556"/>
        <pc:sldMkLst>
          <pc:docMk/>
          <pc:sldMk cId="1263127112" sldId="290"/>
        </pc:sldMkLst>
        <pc:picChg chg="mod">
          <ac:chgData name="Kavya Katariya" userId="8c33a6267d9829d7" providerId="LiveId" clId="{DF1954D9-512B-4BF4-80FD-240AA837C553}" dt="2023-04-03T03:32:58.938" v="1" actId="14100"/>
          <ac:picMkLst>
            <pc:docMk/>
            <pc:sldMk cId="1263127112" sldId="290"/>
            <ac:picMk id="18" creationId="{F5D49AF5-7F54-963C-4897-B951249A133D}"/>
          </ac:picMkLst>
        </pc:picChg>
      </pc:sldChg>
      <pc:sldChg chg="addSp delSp modSp mod modTransition modClrScheme chgLayout">
        <pc:chgData name="Kavya Katariya" userId="8c33a6267d9829d7" providerId="LiveId" clId="{DF1954D9-512B-4BF4-80FD-240AA837C553}" dt="2023-04-04T17:43:56.229" v="1805" actId="313"/>
        <pc:sldMkLst>
          <pc:docMk/>
          <pc:sldMk cId="3885486838" sldId="291"/>
        </pc:sldMkLst>
        <pc:spChg chg="add del mod ord">
          <ac:chgData name="Kavya Katariya" userId="8c33a6267d9829d7" providerId="LiveId" clId="{DF1954D9-512B-4BF4-80FD-240AA837C553}" dt="2023-04-04T03:15:21.567" v="444" actId="700"/>
          <ac:spMkLst>
            <pc:docMk/>
            <pc:sldMk cId="3885486838" sldId="291"/>
            <ac:spMk id="2" creationId="{61198994-0E69-E507-72A4-12ACF056AC10}"/>
          </ac:spMkLst>
        </pc:spChg>
        <pc:spChg chg="add del mod ord">
          <ac:chgData name="Kavya Katariya" userId="8c33a6267d9829d7" providerId="LiveId" clId="{DF1954D9-512B-4BF4-80FD-240AA837C553}" dt="2023-04-04T03:15:21.567" v="444" actId="700"/>
          <ac:spMkLst>
            <pc:docMk/>
            <pc:sldMk cId="3885486838" sldId="291"/>
            <ac:spMk id="3" creationId="{2FCF25AE-A485-343E-4A8E-D4BC93091269}"/>
          </ac:spMkLst>
        </pc:spChg>
        <pc:spChg chg="add del mod ord">
          <ac:chgData name="Kavya Katariya" userId="8c33a6267d9829d7" providerId="LiveId" clId="{DF1954D9-512B-4BF4-80FD-240AA837C553}" dt="2023-04-04T03:15:21.567" v="444" actId="700"/>
          <ac:spMkLst>
            <pc:docMk/>
            <pc:sldMk cId="3885486838" sldId="291"/>
            <ac:spMk id="4" creationId="{22AD7801-2480-584E-9690-F4D795430A7D}"/>
          </ac:spMkLst>
        </pc:spChg>
        <pc:spChg chg="add del mod ord">
          <ac:chgData name="Kavya Katariya" userId="8c33a6267d9829d7" providerId="LiveId" clId="{DF1954D9-512B-4BF4-80FD-240AA837C553}" dt="2023-04-04T03:15:21.567" v="444" actId="700"/>
          <ac:spMkLst>
            <pc:docMk/>
            <pc:sldMk cId="3885486838" sldId="291"/>
            <ac:spMk id="5" creationId="{DB9EF838-F89F-4827-9883-FF2C07E0E334}"/>
          </ac:spMkLst>
        </pc:spChg>
        <pc:spChg chg="add del mod ord">
          <ac:chgData name="Kavya Katariya" userId="8c33a6267d9829d7" providerId="LiveId" clId="{DF1954D9-512B-4BF4-80FD-240AA837C553}" dt="2023-04-04T03:15:21.567" v="444" actId="700"/>
          <ac:spMkLst>
            <pc:docMk/>
            <pc:sldMk cId="3885486838" sldId="291"/>
            <ac:spMk id="6" creationId="{AB62CDDF-534E-D525-2D2A-6467ADD0E1C0}"/>
          </ac:spMkLst>
        </pc:spChg>
        <pc:spChg chg="add del mod ord">
          <ac:chgData name="Kavya Katariya" userId="8c33a6267d9829d7" providerId="LiveId" clId="{DF1954D9-512B-4BF4-80FD-240AA837C553}" dt="2023-04-04T03:15:21.567" v="444" actId="700"/>
          <ac:spMkLst>
            <pc:docMk/>
            <pc:sldMk cId="3885486838" sldId="291"/>
            <ac:spMk id="7" creationId="{D059B3A6-7309-38D2-3CAA-1A7D00B8F445}"/>
          </ac:spMkLst>
        </pc:spChg>
        <pc:spChg chg="add del mod ord">
          <ac:chgData name="Kavya Katariya" userId="8c33a6267d9829d7" providerId="LiveId" clId="{DF1954D9-512B-4BF4-80FD-240AA837C553}" dt="2023-04-04T03:15:21.567" v="444" actId="700"/>
          <ac:spMkLst>
            <pc:docMk/>
            <pc:sldMk cId="3885486838" sldId="291"/>
            <ac:spMk id="8" creationId="{843BFAD4-8E38-67B6-E954-C200E3FD8438}"/>
          </ac:spMkLst>
        </pc:spChg>
        <pc:spChg chg="add del mod ord">
          <ac:chgData name="Kavya Katariya" userId="8c33a6267d9829d7" providerId="LiveId" clId="{DF1954D9-512B-4BF4-80FD-240AA837C553}" dt="2023-04-04T03:15:21.567" v="444" actId="700"/>
          <ac:spMkLst>
            <pc:docMk/>
            <pc:sldMk cId="3885486838" sldId="291"/>
            <ac:spMk id="9" creationId="{E3D4190E-D0D6-7CCD-D6D0-C84EC949688B}"/>
          </ac:spMkLst>
        </pc:spChg>
        <pc:spChg chg="add del mod ord">
          <ac:chgData name="Kavya Katariya" userId="8c33a6267d9829d7" providerId="LiveId" clId="{DF1954D9-512B-4BF4-80FD-240AA837C553}" dt="2023-04-04T03:15:21.567" v="444" actId="700"/>
          <ac:spMkLst>
            <pc:docMk/>
            <pc:sldMk cId="3885486838" sldId="291"/>
            <ac:spMk id="10" creationId="{3A7F822E-6E3E-1C74-7091-9F20FCCBD2A1}"/>
          </ac:spMkLst>
        </pc:spChg>
        <pc:spChg chg="add del mod ord">
          <ac:chgData name="Kavya Katariya" userId="8c33a6267d9829d7" providerId="LiveId" clId="{DF1954D9-512B-4BF4-80FD-240AA837C553}" dt="2023-04-04T03:15:21.567" v="444" actId="700"/>
          <ac:spMkLst>
            <pc:docMk/>
            <pc:sldMk cId="3885486838" sldId="291"/>
            <ac:spMk id="11" creationId="{E9349748-27B4-8A0D-7D2F-9AEBEC0BB354}"/>
          </ac:spMkLst>
        </pc:spChg>
        <pc:spChg chg="add del mod ord">
          <ac:chgData name="Kavya Katariya" userId="8c33a6267d9829d7" providerId="LiveId" clId="{DF1954D9-512B-4BF4-80FD-240AA837C553}" dt="2023-04-04T03:15:21.567" v="444" actId="700"/>
          <ac:spMkLst>
            <pc:docMk/>
            <pc:sldMk cId="3885486838" sldId="291"/>
            <ac:spMk id="12" creationId="{BB014040-0C10-8683-9217-4121FE7EC70A}"/>
          </ac:spMkLst>
        </pc:spChg>
        <pc:spChg chg="add del mod ord">
          <ac:chgData name="Kavya Katariya" userId="8c33a6267d9829d7" providerId="LiveId" clId="{DF1954D9-512B-4BF4-80FD-240AA837C553}" dt="2023-04-04T03:15:21.567" v="444" actId="700"/>
          <ac:spMkLst>
            <pc:docMk/>
            <pc:sldMk cId="3885486838" sldId="291"/>
            <ac:spMk id="13" creationId="{613AB091-385C-1C32-60A3-2AB6401E6CF3}"/>
          </ac:spMkLst>
        </pc:spChg>
        <pc:spChg chg="add del mod ord">
          <ac:chgData name="Kavya Katariya" userId="8c33a6267d9829d7" providerId="LiveId" clId="{DF1954D9-512B-4BF4-80FD-240AA837C553}" dt="2023-04-04T03:15:24.696" v="445" actId="700"/>
          <ac:spMkLst>
            <pc:docMk/>
            <pc:sldMk cId="3885486838" sldId="291"/>
            <ac:spMk id="14" creationId="{48E4FB97-5CA4-1852-5E96-DA8BA195C94B}"/>
          </ac:spMkLst>
        </pc:spChg>
        <pc:spChg chg="mod ord">
          <ac:chgData name="Kavya Katariya" userId="8c33a6267d9829d7" providerId="LiveId" clId="{DF1954D9-512B-4BF4-80FD-240AA837C553}" dt="2023-04-04T03:15:24.696" v="445" actId="700"/>
          <ac:spMkLst>
            <pc:docMk/>
            <pc:sldMk cId="3885486838" sldId="291"/>
            <ac:spMk id="15" creationId="{07B3BB5D-82AD-ACEB-C944-782D4544DA86}"/>
          </ac:spMkLst>
        </pc:spChg>
        <pc:spChg chg="mod ord">
          <ac:chgData name="Kavya Katariya" userId="8c33a6267d9829d7" providerId="LiveId" clId="{DF1954D9-512B-4BF4-80FD-240AA837C553}" dt="2023-04-04T03:15:24.696" v="445" actId="700"/>
          <ac:spMkLst>
            <pc:docMk/>
            <pc:sldMk cId="3885486838" sldId="291"/>
            <ac:spMk id="16" creationId="{6F2A6ABF-D358-2536-9D69-8D655EEDE0E2}"/>
          </ac:spMkLst>
        </pc:spChg>
        <pc:spChg chg="del mod ord">
          <ac:chgData name="Kavya Katariya" userId="8c33a6267d9829d7" providerId="LiveId" clId="{DF1954D9-512B-4BF4-80FD-240AA837C553}" dt="2023-04-04T03:21:13.840" v="700" actId="478"/>
          <ac:spMkLst>
            <pc:docMk/>
            <pc:sldMk cId="3885486838" sldId="291"/>
            <ac:spMk id="17" creationId="{6C2C5E01-48CD-D3F6-89BD-A58724B59A39}"/>
          </ac:spMkLst>
        </pc:spChg>
        <pc:spChg chg="del mod ord">
          <ac:chgData name="Kavya Katariya" userId="8c33a6267d9829d7" providerId="LiveId" clId="{DF1954D9-512B-4BF4-80FD-240AA837C553}" dt="2023-04-03T20:35:35.334" v="51" actId="700"/>
          <ac:spMkLst>
            <pc:docMk/>
            <pc:sldMk cId="3885486838" sldId="291"/>
            <ac:spMk id="18" creationId="{E9167D9B-5327-FF3C-D1EE-BD8EB82FE27B}"/>
          </ac:spMkLst>
        </pc:spChg>
        <pc:spChg chg="del mod ord">
          <ac:chgData name="Kavya Katariya" userId="8c33a6267d9829d7" providerId="LiveId" clId="{DF1954D9-512B-4BF4-80FD-240AA837C553}" dt="2023-04-03T20:35:35.334" v="51" actId="700"/>
          <ac:spMkLst>
            <pc:docMk/>
            <pc:sldMk cId="3885486838" sldId="291"/>
            <ac:spMk id="19" creationId="{4E9D2B48-133B-722E-945F-ABA6E860A24F}"/>
          </ac:spMkLst>
        </pc:spChg>
        <pc:spChg chg="add mod ord">
          <ac:chgData name="Kavya Katariya" userId="8c33a6267d9829d7" providerId="LiveId" clId="{DF1954D9-512B-4BF4-80FD-240AA837C553}" dt="2023-04-04T03:21:35.762" v="704" actId="1076"/>
          <ac:spMkLst>
            <pc:docMk/>
            <pc:sldMk cId="3885486838" sldId="291"/>
            <ac:spMk id="20" creationId="{F7753544-C0CE-599A-C294-D611231B446F}"/>
          </ac:spMkLst>
        </pc:spChg>
        <pc:spChg chg="add mod ord">
          <ac:chgData name="Kavya Katariya" userId="8c33a6267d9829d7" providerId="LiveId" clId="{DF1954D9-512B-4BF4-80FD-240AA837C553}" dt="2023-04-04T17:43:56.229" v="1805" actId="313"/>
          <ac:spMkLst>
            <pc:docMk/>
            <pc:sldMk cId="3885486838" sldId="291"/>
            <ac:spMk id="21" creationId="{C7CFD8E9-2AAD-51D3-52EE-E68A7950DE5B}"/>
          </ac:spMkLst>
        </pc:spChg>
        <pc:spChg chg="add mod ord">
          <ac:chgData name="Kavya Katariya" userId="8c33a6267d9829d7" providerId="LiveId" clId="{DF1954D9-512B-4BF4-80FD-240AA837C553}" dt="2023-04-04T03:27:28.002" v="736" actId="20577"/>
          <ac:spMkLst>
            <pc:docMk/>
            <pc:sldMk cId="3885486838" sldId="291"/>
            <ac:spMk id="22" creationId="{4921B154-875C-98E9-6226-033C59E5F5F3}"/>
          </ac:spMkLst>
        </pc:spChg>
        <pc:spChg chg="add mod ord">
          <ac:chgData name="Kavya Katariya" userId="8c33a6267d9829d7" providerId="LiveId" clId="{DF1954D9-512B-4BF4-80FD-240AA837C553}" dt="2023-04-04T03:29:42.538" v="798" actId="14100"/>
          <ac:spMkLst>
            <pc:docMk/>
            <pc:sldMk cId="3885486838" sldId="291"/>
            <ac:spMk id="23" creationId="{D2BBEDD3-BF02-37AA-0017-39EDF74B5175}"/>
          </ac:spMkLst>
        </pc:spChg>
      </pc:sldChg>
      <pc:sldChg chg="addSp delSp modSp new mod modTransition modClrScheme chgLayout">
        <pc:chgData name="Kavya Katariya" userId="8c33a6267d9829d7" providerId="LiveId" clId="{DF1954D9-512B-4BF4-80FD-240AA837C553}" dt="2023-04-04T17:28:42.809" v="1556"/>
        <pc:sldMkLst>
          <pc:docMk/>
          <pc:sldMk cId="706664856" sldId="292"/>
        </pc:sldMkLst>
        <pc:spChg chg="del mod ord">
          <ac:chgData name="Kavya Katariya" userId="8c33a6267d9829d7" providerId="LiveId" clId="{DF1954D9-512B-4BF4-80FD-240AA837C553}" dt="2023-04-04T03:45:06.928" v="1089" actId="700"/>
          <ac:spMkLst>
            <pc:docMk/>
            <pc:sldMk cId="706664856" sldId="292"/>
            <ac:spMk id="2" creationId="{1D5AD8B5-EF9C-7C0E-5A25-49DB27BC52A8}"/>
          </ac:spMkLst>
        </pc:spChg>
        <pc:spChg chg="del">
          <ac:chgData name="Kavya Katariya" userId="8c33a6267d9829d7" providerId="LiveId" clId="{DF1954D9-512B-4BF4-80FD-240AA837C553}" dt="2023-04-04T03:45:06.928" v="1089" actId="700"/>
          <ac:spMkLst>
            <pc:docMk/>
            <pc:sldMk cId="706664856" sldId="292"/>
            <ac:spMk id="3" creationId="{4D64E2D0-00EA-07B3-B815-D569B57F50BE}"/>
          </ac:spMkLst>
        </pc:spChg>
        <pc:spChg chg="del">
          <ac:chgData name="Kavya Katariya" userId="8c33a6267d9829d7" providerId="LiveId" clId="{DF1954D9-512B-4BF4-80FD-240AA837C553}" dt="2023-04-04T03:45:06.928" v="1089" actId="700"/>
          <ac:spMkLst>
            <pc:docMk/>
            <pc:sldMk cId="706664856" sldId="292"/>
            <ac:spMk id="4" creationId="{0371AB84-9FE9-A928-62B6-9CE60EBD4D74}"/>
          </ac:spMkLst>
        </pc:spChg>
        <pc:spChg chg="del">
          <ac:chgData name="Kavya Katariya" userId="8c33a6267d9829d7" providerId="LiveId" clId="{DF1954D9-512B-4BF4-80FD-240AA837C553}" dt="2023-04-04T03:45:06.928" v="1089" actId="700"/>
          <ac:spMkLst>
            <pc:docMk/>
            <pc:sldMk cId="706664856" sldId="292"/>
            <ac:spMk id="5" creationId="{FD3761EE-025E-0849-EF0F-C5A0F8A1EA9B}"/>
          </ac:spMkLst>
        </pc:spChg>
        <pc:spChg chg="del mod ord">
          <ac:chgData name="Kavya Katariya" userId="8c33a6267d9829d7" providerId="LiveId" clId="{DF1954D9-512B-4BF4-80FD-240AA837C553}" dt="2023-04-04T03:45:06.928" v="1089" actId="700"/>
          <ac:spMkLst>
            <pc:docMk/>
            <pc:sldMk cId="706664856" sldId="292"/>
            <ac:spMk id="6" creationId="{E2A50170-C048-8A81-B95E-A453D35A709B}"/>
          </ac:spMkLst>
        </pc:spChg>
        <pc:spChg chg="mod ord">
          <ac:chgData name="Kavya Katariya" userId="8c33a6267d9829d7" providerId="LiveId" clId="{DF1954D9-512B-4BF4-80FD-240AA837C553}" dt="2023-04-04T03:51:46.802" v="1216" actId="20577"/>
          <ac:spMkLst>
            <pc:docMk/>
            <pc:sldMk cId="706664856" sldId="292"/>
            <ac:spMk id="7" creationId="{454B9348-2889-37A4-5E29-D228075EFF62}"/>
          </ac:spMkLst>
        </pc:spChg>
        <pc:spChg chg="mod ord">
          <ac:chgData name="Kavya Katariya" userId="8c33a6267d9829d7" providerId="LiveId" clId="{DF1954D9-512B-4BF4-80FD-240AA837C553}" dt="2023-04-04T03:45:06.928" v="1089" actId="700"/>
          <ac:spMkLst>
            <pc:docMk/>
            <pc:sldMk cId="706664856" sldId="292"/>
            <ac:spMk id="8" creationId="{4E08BEC6-6CF0-A521-E13F-B3931E7071A7}"/>
          </ac:spMkLst>
        </pc:spChg>
        <pc:spChg chg="add mod ord">
          <ac:chgData name="Kavya Katariya" userId="8c33a6267d9829d7" providerId="LiveId" clId="{DF1954D9-512B-4BF4-80FD-240AA837C553}" dt="2023-04-04T03:46:20.755" v="1118" actId="1076"/>
          <ac:spMkLst>
            <pc:docMk/>
            <pc:sldMk cId="706664856" sldId="292"/>
            <ac:spMk id="9" creationId="{854351D2-5A85-0A21-E462-D5A4DB448433}"/>
          </ac:spMkLst>
        </pc:spChg>
        <pc:spChg chg="add del mod ord">
          <ac:chgData name="Kavya Katariya" userId="8c33a6267d9829d7" providerId="LiveId" clId="{DF1954D9-512B-4BF4-80FD-240AA837C553}" dt="2023-04-04T03:45:14.714" v="1090" actId="478"/>
          <ac:spMkLst>
            <pc:docMk/>
            <pc:sldMk cId="706664856" sldId="292"/>
            <ac:spMk id="10" creationId="{83F38F87-F389-CDC0-04CE-8E7E98E8D677}"/>
          </ac:spMkLst>
        </pc:spChg>
        <pc:spChg chg="add mod">
          <ac:chgData name="Kavya Katariya" userId="8c33a6267d9829d7" providerId="LiveId" clId="{DF1954D9-512B-4BF4-80FD-240AA837C553}" dt="2023-04-04T03:52:30.582" v="1246" actId="20577"/>
          <ac:spMkLst>
            <pc:docMk/>
            <pc:sldMk cId="706664856" sldId="292"/>
            <ac:spMk id="11" creationId="{B7C509D1-B44A-1B40-AC0C-E1382C74B52C}"/>
          </ac:spMkLst>
        </pc:spChg>
      </pc:sldChg>
      <pc:sldChg chg="addSp delSp modSp new mod modTransition modClrScheme chgLayout">
        <pc:chgData name="Kavya Katariya" userId="8c33a6267d9829d7" providerId="LiveId" clId="{DF1954D9-512B-4BF4-80FD-240AA837C553}" dt="2023-04-04T17:28:42.809" v="1556"/>
        <pc:sldMkLst>
          <pc:docMk/>
          <pc:sldMk cId="1668814248" sldId="293"/>
        </pc:sldMkLst>
        <pc:spChg chg="del mod ord">
          <ac:chgData name="Kavya Katariya" userId="8c33a6267d9829d7" providerId="LiveId" clId="{DF1954D9-512B-4BF4-80FD-240AA837C553}" dt="2023-04-04T03:53:53.720" v="1318" actId="700"/>
          <ac:spMkLst>
            <pc:docMk/>
            <pc:sldMk cId="1668814248" sldId="293"/>
            <ac:spMk id="2" creationId="{95538854-2043-1C49-AC04-CA00FDB8DB1E}"/>
          </ac:spMkLst>
        </pc:spChg>
        <pc:spChg chg="del">
          <ac:chgData name="Kavya Katariya" userId="8c33a6267d9829d7" providerId="LiveId" clId="{DF1954D9-512B-4BF4-80FD-240AA837C553}" dt="2023-04-04T03:53:53.720" v="1318" actId="700"/>
          <ac:spMkLst>
            <pc:docMk/>
            <pc:sldMk cId="1668814248" sldId="293"/>
            <ac:spMk id="3" creationId="{917304E9-5498-7163-4592-31D8F6F0A940}"/>
          </ac:spMkLst>
        </pc:spChg>
        <pc:spChg chg="del mod ord">
          <ac:chgData name="Kavya Katariya" userId="8c33a6267d9829d7" providerId="LiveId" clId="{DF1954D9-512B-4BF4-80FD-240AA837C553}" dt="2023-04-04T03:53:53.720" v="1318" actId="700"/>
          <ac:spMkLst>
            <pc:docMk/>
            <pc:sldMk cId="1668814248" sldId="293"/>
            <ac:spMk id="4" creationId="{1CACB468-7B3E-62A1-7F62-1A0E00DDD1AA}"/>
          </ac:spMkLst>
        </pc:spChg>
        <pc:spChg chg="del">
          <ac:chgData name="Kavya Katariya" userId="8c33a6267d9829d7" providerId="LiveId" clId="{DF1954D9-512B-4BF4-80FD-240AA837C553}" dt="2023-04-04T03:53:53.720" v="1318" actId="700"/>
          <ac:spMkLst>
            <pc:docMk/>
            <pc:sldMk cId="1668814248" sldId="293"/>
            <ac:spMk id="5" creationId="{FA8CAB09-9BC7-6EDC-F6C8-489F2330F18D}"/>
          </ac:spMkLst>
        </pc:spChg>
        <pc:spChg chg="del">
          <ac:chgData name="Kavya Katariya" userId="8c33a6267d9829d7" providerId="LiveId" clId="{DF1954D9-512B-4BF4-80FD-240AA837C553}" dt="2023-04-04T03:53:53.720" v="1318" actId="700"/>
          <ac:spMkLst>
            <pc:docMk/>
            <pc:sldMk cId="1668814248" sldId="293"/>
            <ac:spMk id="6" creationId="{2F97D821-B92E-051C-45FB-CB20FFF1AEC2}"/>
          </ac:spMkLst>
        </pc:spChg>
        <pc:spChg chg="del">
          <ac:chgData name="Kavya Katariya" userId="8c33a6267d9829d7" providerId="LiveId" clId="{DF1954D9-512B-4BF4-80FD-240AA837C553}" dt="2023-04-04T03:53:53.720" v="1318" actId="700"/>
          <ac:spMkLst>
            <pc:docMk/>
            <pc:sldMk cId="1668814248" sldId="293"/>
            <ac:spMk id="7" creationId="{76D696D2-6C9B-A5B6-4DE5-2A1B33BD34ED}"/>
          </ac:spMkLst>
        </pc:spChg>
        <pc:spChg chg="del">
          <ac:chgData name="Kavya Katariya" userId="8c33a6267d9829d7" providerId="LiveId" clId="{DF1954D9-512B-4BF4-80FD-240AA837C553}" dt="2023-04-04T03:53:53.720" v="1318" actId="700"/>
          <ac:spMkLst>
            <pc:docMk/>
            <pc:sldMk cId="1668814248" sldId="293"/>
            <ac:spMk id="8" creationId="{9319DD29-E199-8960-E356-A6792E4ED29E}"/>
          </ac:spMkLst>
        </pc:spChg>
        <pc:spChg chg="del">
          <ac:chgData name="Kavya Katariya" userId="8c33a6267d9829d7" providerId="LiveId" clId="{DF1954D9-512B-4BF4-80FD-240AA837C553}" dt="2023-04-04T03:53:53.720" v="1318" actId="700"/>
          <ac:spMkLst>
            <pc:docMk/>
            <pc:sldMk cId="1668814248" sldId="293"/>
            <ac:spMk id="9" creationId="{41A6783D-D43A-F86F-CF40-FB05FA610061}"/>
          </ac:spMkLst>
        </pc:spChg>
        <pc:spChg chg="mod ord">
          <ac:chgData name="Kavya Katariya" userId="8c33a6267d9829d7" providerId="LiveId" clId="{DF1954D9-512B-4BF4-80FD-240AA837C553}" dt="2023-04-04T03:57:17.330" v="1348"/>
          <ac:spMkLst>
            <pc:docMk/>
            <pc:sldMk cId="1668814248" sldId="293"/>
            <ac:spMk id="10" creationId="{A8F5E179-6A35-CB14-0CD9-47719FD9D3C4}"/>
          </ac:spMkLst>
        </pc:spChg>
        <pc:spChg chg="mod ord">
          <ac:chgData name="Kavya Katariya" userId="8c33a6267d9829d7" providerId="LiveId" clId="{DF1954D9-512B-4BF4-80FD-240AA837C553}" dt="2023-04-04T03:53:53.720" v="1318" actId="700"/>
          <ac:spMkLst>
            <pc:docMk/>
            <pc:sldMk cId="1668814248" sldId="293"/>
            <ac:spMk id="11" creationId="{5461AB8A-C131-D401-FCBE-C148100BD951}"/>
          </ac:spMkLst>
        </pc:spChg>
        <pc:spChg chg="add del mod ord">
          <ac:chgData name="Kavya Katariya" userId="8c33a6267d9829d7" providerId="LiveId" clId="{DF1954D9-512B-4BF4-80FD-240AA837C553}" dt="2023-04-04T03:53:59.712" v="1319" actId="478"/>
          <ac:spMkLst>
            <pc:docMk/>
            <pc:sldMk cId="1668814248" sldId="293"/>
            <ac:spMk id="12" creationId="{B30B200C-BE94-3E83-9951-23E7C6D6C596}"/>
          </ac:spMkLst>
        </pc:spChg>
        <pc:spChg chg="add del mod ord">
          <ac:chgData name="Kavya Katariya" userId="8c33a6267d9829d7" providerId="LiveId" clId="{DF1954D9-512B-4BF4-80FD-240AA837C553}" dt="2023-04-04T03:54:10.758" v="1320" actId="478"/>
          <ac:spMkLst>
            <pc:docMk/>
            <pc:sldMk cId="1668814248" sldId="293"/>
            <ac:spMk id="13" creationId="{76A4FB77-A6FE-B79E-8F71-D7F40800C108}"/>
          </ac:spMkLst>
        </pc:spChg>
        <pc:picChg chg="add mod">
          <ac:chgData name="Kavya Katariya" userId="8c33a6267d9829d7" providerId="LiveId" clId="{DF1954D9-512B-4BF4-80FD-240AA837C553}" dt="2023-04-04T03:54:32.417" v="1324" actId="1076"/>
          <ac:picMkLst>
            <pc:docMk/>
            <pc:sldMk cId="1668814248" sldId="293"/>
            <ac:picMk id="14" creationId="{C25E910C-EC1C-DBCC-E724-74129FD41C02}"/>
          </ac:picMkLst>
        </pc:picChg>
      </pc:sldChg>
      <pc:sldChg chg="new del">
        <pc:chgData name="Kavya Katariya" userId="8c33a6267d9829d7" providerId="LiveId" clId="{DF1954D9-512B-4BF4-80FD-240AA837C553}" dt="2023-04-04T03:45:53.283" v="1117" actId="2696"/>
        <pc:sldMkLst>
          <pc:docMk/>
          <pc:sldMk cId="2864315216" sldId="293"/>
        </pc:sldMkLst>
      </pc:sldChg>
      <pc:sldChg chg="addSp delSp modSp new mod modTransition">
        <pc:chgData name="Kavya Katariya" userId="8c33a6267d9829d7" providerId="LiveId" clId="{DF1954D9-512B-4BF4-80FD-240AA837C553}" dt="2023-04-04T17:28:42.809" v="1556"/>
        <pc:sldMkLst>
          <pc:docMk/>
          <pc:sldMk cId="2865639631" sldId="294"/>
        </pc:sldMkLst>
        <pc:spChg chg="del">
          <ac:chgData name="Kavya Katariya" userId="8c33a6267d9829d7" providerId="LiveId" clId="{DF1954D9-512B-4BF4-80FD-240AA837C553}" dt="2023-04-04T03:55:03.066" v="1328" actId="478"/>
          <ac:spMkLst>
            <pc:docMk/>
            <pc:sldMk cId="2865639631" sldId="294"/>
            <ac:spMk id="2" creationId="{B50F9617-F03F-A124-B707-8DF53B87AFCF}"/>
          </ac:spMkLst>
        </pc:spChg>
        <pc:spChg chg="del">
          <ac:chgData name="Kavya Katariya" userId="8c33a6267d9829d7" providerId="LiveId" clId="{DF1954D9-512B-4BF4-80FD-240AA837C553}" dt="2023-04-04T03:55:05.472" v="1329" actId="478"/>
          <ac:spMkLst>
            <pc:docMk/>
            <pc:sldMk cId="2865639631" sldId="294"/>
            <ac:spMk id="3" creationId="{789EF37F-46CB-30E0-A0D8-738922A94B53}"/>
          </ac:spMkLst>
        </pc:spChg>
        <pc:spChg chg="mod">
          <ac:chgData name="Kavya Katariya" userId="8c33a6267d9829d7" providerId="LiveId" clId="{DF1954D9-512B-4BF4-80FD-240AA837C553}" dt="2023-04-04T03:57:33.728" v="1350"/>
          <ac:spMkLst>
            <pc:docMk/>
            <pc:sldMk cId="2865639631" sldId="294"/>
            <ac:spMk id="4" creationId="{7C7CBAA8-D325-EFEB-2078-46A11E501560}"/>
          </ac:spMkLst>
        </pc:spChg>
        <pc:picChg chg="add mod">
          <ac:chgData name="Kavya Katariya" userId="8c33a6267d9829d7" providerId="LiveId" clId="{DF1954D9-512B-4BF4-80FD-240AA837C553}" dt="2023-04-04T03:56:52.617" v="1346" actId="14100"/>
          <ac:picMkLst>
            <pc:docMk/>
            <pc:sldMk cId="2865639631" sldId="294"/>
            <ac:picMk id="6" creationId="{0A45CEEC-A5B1-5804-C389-675664EA03DC}"/>
          </ac:picMkLst>
        </pc:picChg>
      </pc:sldChg>
      <pc:sldChg chg="addSp delSp modSp new mod modTransition">
        <pc:chgData name="Kavya Katariya" userId="8c33a6267d9829d7" providerId="LiveId" clId="{DF1954D9-512B-4BF4-80FD-240AA837C553}" dt="2023-04-04T17:28:42.809" v="1556"/>
        <pc:sldMkLst>
          <pc:docMk/>
          <pc:sldMk cId="2946817860" sldId="295"/>
        </pc:sldMkLst>
        <pc:spChg chg="del">
          <ac:chgData name="Kavya Katariya" userId="8c33a6267d9829d7" providerId="LiveId" clId="{DF1954D9-512B-4BF4-80FD-240AA837C553}" dt="2023-04-04T03:56:02.333" v="1334" actId="478"/>
          <ac:spMkLst>
            <pc:docMk/>
            <pc:sldMk cId="2946817860" sldId="295"/>
            <ac:spMk id="2" creationId="{D9676D20-2A26-C580-9F89-3D05FDC6AF23}"/>
          </ac:spMkLst>
        </pc:spChg>
        <pc:spChg chg="del">
          <ac:chgData name="Kavya Katariya" userId="8c33a6267d9829d7" providerId="LiveId" clId="{DF1954D9-512B-4BF4-80FD-240AA837C553}" dt="2023-04-04T03:56:09.235" v="1335" actId="478"/>
          <ac:spMkLst>
            <pc:docMk/>
            <pc:sldMk cId="2946817860" sldId="295"/>
            <ac:spMk id="3" creationId="{71E78A4B-F9E7-E53E-0B69-2D8CE70E7579}"/>
          </ac:spMkLst>
        </pc:spChg>
        <pc:spChg chg="mod">
          <ac:chgData name="Kavya Katariya" userId="8c33a6267d9829d7" providerId="LiveId" clId="{DF1954D9-512B-4BF4-80FD-240AA837C553}" dt="2023-04-04T03:57:47.161" v="1359" actId="20577"/>
          <ac:spMkLst>
            <pc:docMk/>
            <pc:sldMk cId="2946817860" sldId="295"/>
            <ac:spMk id="4" creationId="{A5606264-E48F-0FA4-882A-CFE820DF3189}"/>
          </ac:spMkLst>
        </pc:spChg>
        <pc:picChg chg="add mod">
          <ac:chgData name="Kavya Katariya" userId="8c33a6267d9829d7" providerId="LiveId" clId="{DF1954D9-512B-4BF4-80FD-240AA837C553}" dt="2023-04-04T03:56:17.664" v="1338" actId="14100"/>
          <ac:picMkLst>
            <pc:docMk/>
            <pc:sldMk cId="2946817860" sldId="295"/>
            <ac:picMk id="6" creationId="{F5732F46-7207-ED1B-57F7-B8C761394F92}"/>
          </ac:picMkLst>
        </pc:picChg>
      </pc:sldChg>
      <pc:sldChg chg="addSp delSp modSp new mod modTransition">
        <pc:chgData name="Kavya Katariya" userId="8c33a6267d9829d7" providerId="LiveId" clId="{DF1954D9-512B-4BF4-80FD-240AA837C553}" dt="2023-04-04T17:28:42.809" v="1556"/>
        <pc:sldMkLst>
          <pc:docMk/>
          <pc:sldMk cId="2262467675" sldId="296"/>
        </pc:sldMkLst>
        <pc:spChg chg="del">
          <ac:chgData name="Kavya Katariya" userId="8c33a6267d9829d7" providerId="LiveId" clId="{DF1954D9-512B-4BF4-80FD-240AA837C553}" dt="2023-04-04T03:56:32.793" v="1339" actId="478"/>
          <ac:spMkLst>
            <pc:docMk/>
            <pc:sldMk cId="2262467675" sldId="296"/>
            <ac:spMk id="2" creationId="{597A9775-273C-34EE-5CF4-EEABAE40E4F6}"/>
          </ac:spMkLst>
        </pc:spChg>
        <pc:spChg chg="del">
          <ac:chgData name="Kavya Katariya" userId="8c33a6267d9829d7" providerId="LiveId" clId="{DF1954D9-512B-4BF4-80FD-240AA837C553}" dt="2023-04-04T03:56:34.229" v="1340" actId="478"/>
          <ac:spMkLst>
            <pc:docMk/>
            <pc:sldMk cId="2262467675" sldId="296"/>
            <ac:spMk id="3" creationId="{5845582F-4E28-0C74-8708-BBA8188FFCF4}"/>
          </ac:spMkLst>
        </pc:spChg>
        <pc:picChg chg="add mod">
          <ac:chgData name="Kavya Katariya" userId="8c33a6267d9829d7" providerId="LiveId" clId="{DF1954D9-512B-4BF4-80FD-240AA837C553}" dt="2023-04-04T03:56:42.494" v="1344" actId="1076"/>
          <ac:picMkLst>
            <pc:docMk/>
            <pc:sldMk cId="2262467675" sldId="296"/>
            <ac:picMk id="6" creationId="{1A53E32C-965E-04D0-189D-795765A537EC}"/>
          </ac:picMkLst>
        </pc:picChg>
      </pc:sldChg>
      <pc:sldChg chg="addSp delSp modSp new add del mod modTransition modClrScheme chgLayout">
        <pc:chgData name="Kavya Katariya" userId="8c33a6267d9829d7" providerId="LiveId" clId="{DF1954D9-512B-4BF4-80FD-240AA837C553}" dt="2023-04-04T17:28:42.809" v="1556"/>
        <pc:sldMkLst>
          <pc:docMk/>
          <pc:sldMk cId="1685019764" sldId="297"/>
        </pc:sldMkLst>
        <pc:spChg chg="del mod ord">
          <ac:chgData name="Kavya Katariya" userId="8c33a6267d9829d7" providerId="LiveId" clId="{DF1954D9-512B-4BF4-80FD-240AA837C553}" dt="2023-04-04T15:03:41.397" v="1361" actId="700"/>
          <ac:spMkLst>
            <pc:docMk/>
            <pc:sldMk cId="1685019764" sldId="297"/>
            <ac:spMk id="2" creationId="{EE472F7B-4DEF-163C-5C3C-DF34E0BB3547}"/>
          </ac:spMkLst>
        </pc:spChg>
        <pc:spChg chg="del mod ord">
          <ac:chgData name="Kavya Katariya" userId="8c33a6267d9829d7" providerId="LiveId" clId="{DF1954D9-512B-4BF4-80FD-240AA837C553}" dt="2023-04-04T15:03:41.397" v="1361" actId="700"/>
          <ac:spMkLst>
            <pc:docMk/>
            <pc:sldMk cId="1685019764" sldId="297"/>
            <ac:spMk id="3" creationId="{D7DAB590-9D7B-B13F-20E5-8F936F38F467}"/>
          </ac:spMkLst>
        </pc:spChg>
        <pc:spChg chg="mod ord">
          <ac:chgData name="Kavya Katariya" userId="8c33a6267d9829d7" providerId="LiveId" clId="{DF1954D9-512B-4BF4-80FD-240AA837C553}" dt="2023-04-04T15:05:41.982" v="1385"/>
          <ac:spMkLst>
            <pc:docMk/>
            <pc:sldMk cId="1685019764" sldId="297"/>
            <ac:spMk id="4" creationId="{BD6BB887-41C8-F491-2CA6-D6172C095967}"/>
          </ac:spMkLst>
        </pc:spChg>
        <pc:spChg chg="mod ord">
          <ac:chgData name="Kavya Katariya" userId="8c33a6267d9829d7" providerId="LiveId" clId="{DF1954D9-512B-4BF4-80FD-240AA837C553}" dt="2023-04-04T15:03:41.397" v="1361" actId="700"/>
          <ac:spMkLst>
            <pc:docMk/>
            <pc:sldMk cId="1685019764" sldId="297"/>
            <ac:spMk id="5" creationId="{5B4533E7-43D9-AD71-7046-69E3A2D1723E}"/>
          </ac:spMkLst>
        </pc:spChg>
        <pc:spChg chg="add del mod ord">
          <ac:chgData name="Kavya Katariya" userId="8c33a6267d9829d7" providerId="LiveId" clId="{DF1954D9-512B-4BF4-80FD-240AA837C553}" dt="2023-04-04T15:03:47.459" v="1362" actId="478"/>
          <ac:spMkLst>
            <pc:docMk/>
            <pc:sldMk cId="1685019764" sldId="297"/>
            <ac:spMk id="6" creationId="{6BC0D4F1-6A22-B591-68C1-E121DFFC59AB}"/>
          </ac:spMkLst>
        </pc:spChg>
        <pc:spChg chg="add del mod ord">
          <ac:chgData name="Kavya Katariya" userId="8c33a6267d9829d7" providerId="LiveId" clId="{DF1954D9-512B-4BF4-80FD-240AA837C553}" dt="2023-04-04T15:03:49.501" v="1363" actId="478"/>
          <ac:spMkLst>
            <pc:docMk/>
            <pc:sldMk cId="1685019764" sldId="297"/>
            <ac:spMk id="7" creationId="{FB0A5295-F327-452E-98B7-3E72DFC7E0D5}"/>
          </ac:spMkLst>
        </pc:spChg>
        <pc:spChg chg="add del mod ord">
          <ac:chgData name="Kavya Katariya" userId="8c33a6267d9829d7" providerId="LiveId" clId="{DF1954D9-512B-4BF4-80FD-240AA837C553}" dt="2023-04-04T15:03:52.782" v="1364" actId="478"/>
          <ac:spMkLst>
            <pc:docMk/>
            <pc:sldMk cId="1685019764" sldId="297"/>
            <ac:spMk id="8" creationId="{A523A3F4-DBB9-BF9E-2C61-D4072EC80927}"/>
          </ac:spMkLst>
        </pc:spChg>
        <pc:spChg chg="add del mod ord">
          <ac:chgData name="Kavya Katariya" userId="8c33a6267d9829d7" providerId="LiveId" clId="{DF1954D9-512B-4BF4-80FD-240AA837C553}" dt="2023-04-04T15:03:54.387" v="1365" actId="478"/>
          <ac:spMkLst>
            <pc:docMk/>
            <pc:sldMk cId="1685019764" sldId="297"/>
            <ac:spMk id="9" creationId="{312F1ED5-4B12-E9B0-7854-A24E574D6B8E}"/>
          </ac:spMkLst>
        </pc:spChg>
        <pc:spChg chg="add del mod ord">
          <ac:chgData name="Kavya Katariya" userId="8c33a6267d9829d7" providerId="LiveId" clId="{DF1954D9-512B-4BF4-80FD-240AA837C553}" dt="2023-04-04T15:03:56.062" v="1366" actId="478"/>
          <ac:spMkLst>
            <pc:docMk/>
            <pc:sldMk cId="1685019764" sldId="297"/>
            <ac:spMk id="10" creationId="{555FE1F1-EF20-4E21-6878-4CEA419B9469}"/>
          </ac:spMkLst>
        </pc:spChg>
        <pc:spChg chg="add mod">
          <ac:chgData name="Kavya Katariya" userId="8c33a6267d9829d7" providerId="LiveId" clId="{DF1954D9-512B-4BF4-80FD-240AA837C553}" dt="2023-04-04T15:07:04.613" v="1431" actId="1076"/>
          <ac:spMkLst>
            <pc:docMk/>
            <pc:sldMk cId="1685019764" sldId="297"/>
            <ac:spMk id="13" creationId="{287D4148-0E82-8AEB-759F-5E7723C960CB}"/>
          </ac:spMkLst>
        </pc:spChg>
        <pc:picChg chg="add mod">
          <ac:chgData name="Kavya Katariya" userId="8c33a6267d9829d7" providerId="LiveId" clId="{DF1954D9-512B-4BF4-80FD-240AA837C553}" dt="2023-04-04T15:04:45.862" v="1373" actId="1076"/>
          <ac:picMkLst>
            <pc:docMk/>
            <pc:sldMk cId="1685019764" sldId="297"/>
            <ac:picMk id="12" creationId="{6B9D15B4-FF29-32F3-CA22-32C9CA1D1355}"/>
          </ac:picMkLst>
        </pc:picChg>
      </pc:sldChg>
      <pc:sldChg chg="addSp delSp modSp add mod modTransition">
        <pc:chgData name="Kavya Katariya" userId="8c33a6267d9829d7" providerId="LiveId" clId="{DF1954D9-512B-4BF4-80FD-240AA837C553}" dt="2023-04-04T17:28:42.809" v="1556"/>
        <pc:sldMkLst>
          <pc:docMk/>
          <pc:sldMk cId="1519594523" sldId="298"/>
        </pc:sldMkLst>
        <pc:spChg chg="add del mod">
          <ac:chgData name="Kavya Katariya" userId="8c33a6267d9829d7" providerId="LiveId" clId="{DF1954D9-512B-4BF4-80FD-240AA837C553}" dt="2023-04-04T15:06:48.183" v="1429" actId="1076"/>
          <ac:spMkLst>
            <pc:docMk/>
            <pc:sldMk cId="1519594523" sldId="298"/>
            <ac:spMk id="13" creationId="{287D4148-0E82-8AEB-759F-5E7723C960CB}"/>
          </ac:spMkLst>
        </pc:spChg>
        <pc:picChg chg="add mod">
          <ac:chgData name="Kavya Katariya" userId="8c33a6267d9829d7" providerId="LiveId" clId="{DF1954D9-512B-4BF4-80FD-240AA837C553}" dt="2023-04-04T15:06:42.978" v="1428" actId="14100"/>
          <ac:picMkLst>
            <pc:docMk/>
            <pc:sldMk cId="1519594523" sldId="298"/>
            <ac:picMk id="3" creationId="{C39499D4-7247-DD4E-E370-61155137D76C}"/>
          </ac:picMkLst>
        </pc:picChg>
        <pc:picChg chg="del">
          <ac:chgData name="Kavya Katariya" userId="8c33a6267d9829d7" providerId="LiveId" clId="{DF1954D9-512B-4BF4-80FD-240AA837C553}" dt="2023-04-04T15:06:19.206" v="1422" actId="478"/>
          <ac:picMkLst>
            <pc:docMk/>
            <pc:sldMk cId="1519594523" sldId="298"/>
            <ac:picMk id="12" creationId="{6B9D15B4-FF29-32F3-CA22-32C9CA1D1355}"/>
          </ac:picMkLst>
        </pc:picChg>
      </pc:sldChg>
      <pc:sldChg chg="addSp delSp modSp add mod modTransition">
        <pc:chgData name="Kavya Katariya" userId="8c33a6267d9829d7" providerId="LiveId" clId="{DF1954D9-512B-4BF4-80FD-240AA837C553}" dt="2023-04-04T17:28:42.809" v="1556"/>
        <pc:sldMkLst>
          <pc:docMk/>
          <pc:sldMk cId="3456816185" sldId="299"/>
        </pc:sldMkLst>
        <pc:spChg chg="add mod">
          <ac:chgData name="Kavya Katariya" userId="8c33a6267d9829d7" providerId="LiveId" clId="{DF1954D9-512B-4BF4-80FD-240AA837C553}" dt="2023-04-04T15:50:41.726" v="1509" actId="1076"/>
          <ac:spMkLst>
            <pc:docMk/>
            <pc:sldMk cId="3456816185" sldId="299"/>
            <ac:spMk id="8" creationId="{FB996A1E-9942-F378-5780-AEFB052A6946}"/>
          </ac:spMkLst>
        </pc:spChg>
        <pc:spChg chg="add mod">
          <ac:chgData name="Kavya Katariya" userId="8c33a6267d9829d7" providerId="LiveId" clId="{DF1954D9-512B-4BF4-80FD-240AA837C553}" dt="2023-04-04T15:50:28.366" v="1505" actId="1076"/>
          <ac:spMkLst>
            <pc:docMk/>
            <pc:sldMk cId="3456816185" sldId="299"/>
            <ac:spMk id="9" creationId="{40BE5743-66F2-5E83-5F4F-882AFB1C32D7}"/>
          </ac:spMkLst>
        </pc:spChg>
        <pc:spChg chg="add mod">
          <ac:chgData name="Kavya Katariya" userId="8c33a6267d9829d7" providerId="LiveId" clId="{DF1954D9-512B-4BF4-80FD-240AA837C553}" dt="2023-04-04T15:50:51.801" v="1511" actId="1076"/>
          <ac:spMkLst>
            <pc:docMk/>
            <pc:sldMk cId="3456816185" sldId="299"/>
            <ac:spMk id="10" creationId="{8E574426-29F4-87DE-15B3-6209318A00E8}"/>
          </ac:spMkLst>
        </pc:spChg>
        <pc:spChg chg="mod">
          <ac:chgData name="Kavya Katariya" userId="8c33a6267d9829d7" providerId="LiveId" clId="{DF1954D9-512B-4BF4-80FD-240AA837C553}" dt="2023-04-04T15:48:55.307" v="1481" actId="1076"/>
          <ac:spMkLst>
            <pc:docMk/>
            <pc:sldMk cId="3456816185" sldId="299"/>
            <ac:spMk id="13" creationId="{287D4148-0E82-8AEB-759F-5E7723C960CB}"/>
          </ac:spMkLst>
        </pc:spChg>
        <pc:picChg chg="add mod">
          <ac:chgData name="Kavya Katariya" userId="8c33a6267d9829d7" providerId="LiveId" clId="{DF1954D9-512B-4BF4-80FD-240AA837C553}" dt="2023-04-04T15:50:52.854" v="1512" actId="1076"/>
          <ac:picMkLst>
            <pc:docMk/>
            <pc:sldMk cId="3456816185" sldId="299"/>
            <ac:picMk id="3" creationId="{467335E7-DB59-39F2-14E1-546E7968FA9B}"/>
          </ac:picMkLst>
        </pc:picChg>
        <pc:picChg chg="add mod">
          <ac:chgData name="Kavya Katariya" userId="8c33a6267d9829d7" providerId="LiveId" clId="{DF1954D9-512B-4BF4-80FD-240AA837C553}" dt="2023-04-04T15:48:43.409" v="1479" actId="1076"/>
          <ac:picMkLst>
            <pc:docMk/>
            <pc:sldMk cId="3456816185" sldId="299"/>
            <ac:picMk id="7" creationId="{DADC6EAB-6B79-B70F-608F-9818B60CA0C6}"/>
          </ac:picMkLst>
        </pc:picChg>
        <pc:picChg chg="del">
          <ac:chgData name="Kavya Katariya" userId="8c33a6267d9829d7" providerId="LiveId" clId="{DF1954D9-512B-4BF4-80FD-240AA837C553}" dt="2023-04-04T15:07:45.148" v="1443" actId="478"/>
          <ac:picMkLst>
            <pc:docMk/>
            <pc:sldMk cId="3456816185" sldId="299"/>
            <ac:picMk id="12" creationId="{6B9D15B4-FF29-32F3-CA22-32C9CA1D1355}"/>
          </ac:picMkLst>
        </pc:picChg>
      </pc:sldChg>
      <pc:sldChg chg="addSp delSp modSp new del mod modClrScheme chgLayout">
        <pc:chgData name="Kavya Katariya" userId="8c33a6267d9829d7" providerId="LiveId" clId="{DF1954D9-512B-4BF4-80FD-240AA837C553}" dt="2023-04-04T15:49:41.407" v="1503" actId="2696"/>
        <pc:sldMkLst>
          <pc:docMk/>
          <pc:sldMk cId="2928292158" sldId="300"/>
        </pc:sldMkLst>
        <pc:spChg chg="del mod ord">
          <ac:chgData name="Kavya Katariya" userId="8c33a6267d9829d7" providerId="LiveId" clId="{DF1954D9-512B-4BF4-80FD-240AA837C553}" dt="2023-04-04T15:49:36.334" v="1502" actId="700"/>
          <ac:spMkLst>
            <pc:docMk/>
            <pc:sldMk cId="2928292158" sldId="300"/>
            <ac:spMk id="2" creationId="{F7FA9F3B-90A5-8CA4-9DB5-BC2836A1855A}"/>
          </ac:spMkLst>
        </pc:spChg>
        <pc:spChg chg="del">
          <ac:chgData name="Kavya Katariya" userId="8c33a6267d9829d7" providerId="LiveId" clId="{DF1954D9-512B-4BF4-80FD-240AA837C553}" dt="2023-04-04T15:49:36.334" v="1502" actId="700"/>
          <ac:spMkLst>
            <pc:docMk/>
            <pc:sldMk cId="2928292158" sldId="300"/>
            <ac:spMk id="3" creationId="{125E1319-F39D-0B7B-9D48-91B950B6749F}"/>
          </ac:spMkLst>
        </pc:spChg>
        <pc:spChg chg="del">
          <ac:chgData name="Kavya Katariya" userId="8c33a6267d9829d7" providerId="LiveId" clId="{DF1954D9-512B-4BF4-80FD-240AA837C553}" dt="2023-04-04T15:49:36.334" v="1502" actId="700"/>
          <ac:spMkLst>
            <pc:docMk/>
            <pc:sldMk cId="2928292158" sldId="300"/>
            <ac:spMk id="4" creationId="{D8453BFA-CC3C-134C-F198-EB8A5037E475}"/>
          </ac:spMkLst>
        </pc:spChg>
        <pc:spChg chg="del">
          <ac:chgData name="Kavya Katariya" userId="8c33a6267d9829d7" providerId="LiveId" clId="{DF1954D9-512B-4BF4-80FD-240AA837C553}" dt="2023-04-04T15:49:36.334" v="1502" actId="700"/>
          <ac:spMkLst>
            <pc:docMk/>
            <pc:sldMk cId="2928292158" sldId="300"/>
            <ac:spMk id="5" creationId="{645BEAC8-912D-CE60-3B93-EDE7DB737ECE}"/>
          </ac:spMkLst>
        </pc:spChg>
        <pc:spChg chg="del mod ord">
          <ac:chgData name="Kavya Katariya" userId="8c33a6267d9829d7" providerId="LiveId" clId="{DF1954D9-512B-4BF4-80FD-240AA837C553}" dt="2023-04-04T15:49:36.334" v="1502" actId="700"/>
          <ac:spMkLst>
            <pc:docMk/>
            <pc:sldMk cId="2928292158" sldId="300"/>
            <ac:spMk id="6" creationId="{B0003FB7-C89C-AABE-B8AF-02771CAC56AF}"/>
          </ac:spMkLst>
        </pc:spChg>
        <pc:spChg chg="mod ord">
          <ac:chgData name="Kavya Katariya" userId="8c33a6267d9829d7" providerId="LiveId" clId="{DF1954D9-512B-4BF4-80FD-240AA837C553}" dt="2023-04-04T15:49:36.334" v="1502" actId="700"/>
          <ac:spMkLst>
            <pc:docMk/>
            <pc:sldMk cId="2928292158" sldId="300"/>
            <ac:spMk id="7" creationId="{DB2E7E00-CED4-88CD-40C3-BDFFA193582D}"/>
          </ac:spMkLst>
        </pc:spChg>
        <pc:spChg chg="mod ord">
          <ac:chgData name="Kavya Katariya" userId="8c33a6267d9829d7" providerId="LiveId" clId="{DF1954D9-512B-4BF4-80FD-240AA837C553}" dt="2023-04-04T15:49:36.334" v="1502" actId="700"/>
          <ac:spMkLst>
            <pc:docMk/>
            <pc:sldMk cId="2928292158" sldId="300"/>
            <ac:spMk id="8" creationId="{52D59B3E-AA53-F938-A948-D63E9802B627}"/>
          </ac:spMkLst>
        </pc:spChg>
        <pc:spChg chg="add mod ord">
          <ac:chgData name="Kavya Katariya" userId="8c33a6267d9829d7" providerId="LiveId" clId="{DF1954D9-512B-4BF4-80FD-240AA837C553}" dt="2023-04-04T15:49:36.334" v="1502" actId="700"/>
          <ac:spMkLst>
            <pc:docMk/>
            <pc:sldMk cId="2928292158" sldId="300"/>
            <ac:spMk id="9" creationId="{2ADB6C10-3729-F1AD-83DE-BA1065BC780D}"/>
          </ac:spMkLst>
        </pc:spChg>
        <pc:spChg chg="add mod ord">
          <ac:chgData name="Kavya Katariya" userId="8c33a6267d9829d7" providerId="LiveId" clId="{DF1954D9-512B-4BF4-80FD-240AA837C553}" dt="2023-04-04T15:49:36.334" v="1502" actId="700"/>
          <ac:spMkLst>
            <pc:docMk/>
            <pc:sldMk cId="2928292158" sldId="300"/>
            <ac:spMk id="10" creationId="{5BD9479A-F10A-1E80-FA2C-4DE8CA7B2FEE}"/>
          </ac:spMkLst>
        </pc:spChg>
      </pc:sldChg>
      <pc:sldChg chg="addSp delSp modSp new mod modTransition">
        <pc:chgData name="Kavya Katariya" userId="8c33a6267d9829d7" providerId="LiveId" clId="{DF1954D9-512B-4BF4-80FD-240AA837C553}" dt="2023-04-04T17:28:42.809" v="1556"/>
        <pc:sldMkLst>
          <pc:docMk/>
          <pc:sldMk cId="3093846417" sldId="300"/>
        </pc:sldMkLst>
        <pc:spChg chg="del">
          <ac:chgData name="Kavya Katariya" userId="8c33a6267d9829d7" providerId="LiveId" clId="{DF1954D9-512B-4BF4-80FD-240AA837C553}" dt="2023-04-04T15:51:07.267" v="1515" actId="478"/>
          <ac:spMkLst>
            <pc:docMk/>
            <pc:sldMk cId="3093846417" sldId="300"/>
            <ac:spMk id="2" creationId="{FA68C7BE-212F-4DAC-45C1-E28AA3580F5D}"/>
          </ac:spMkLst>
        </pc:spChg>
        <pc:spChg chg="del">
          <ac:chgData name="Kavya Katariya" userId="8c33a6267d9829d7" providerId="LiveId" clId="{DF1954D9-512B-4BF4-80FD-240AA837C553}" dt="2023-04-04T15:51:03.582" v="1514" actId="478"/>
          <ac:spMkLst>
            <pc:docMk/>
            <pc:sldMk cId="3093846417" sldId="300"/>
            <ac:spMk id="3" creationId="{CB631D01-055A-4CAF-0143-133BDD07FA39}"/>
          </ac:spMkLst>
        </pc:spChg>
        <pc:spChg chg="del">
          <ac:chgData name="Kavya Katariya" userId="8c33a6267d9829d7" providerId="LiveId" clId="{DF1954D9-512B-4BF4-80FD-240AA837C553}" dt="2023-04-04T15:51:18.069" v="1518" actId="478"/>
          <ac:spMkLst>
            <pc:docMk/>
            <pc:sldMk cId="3093846417" sldId="300"/>
            <ac:spMk id="4" creationId="{5D457A5D-2AC8-D315-1D6E-7202468CE94B}"/>
          </ac:spMkLst>
        </pc:spChg>
        <pc:spChg chg="del">
          <ac:chgData name="Kavya Katariya" userId="8c33a6267d9829d7" providerId="LiveId" clId="{DF1954D9-512B-4BF4-80FD-240AA837C553}" dt="2023-04-04T15:51:12.896" v="1517" actId="478"/>
          <ac:spMkLst>
            <pc:docMk/>
            <pc:sldMk cId="3093846417" sldId="300"/>
            <ac:spMk id="5" creationId="{E132797B-D8D5-2AC8-E21E-95479AFEC406}"/>
          </ac:spMkLst>
        </pc:spChg>
        <pc:spChg chg="del">
          <ac:chgData name="Kavya Katariya" userId="8c33a6267d9829d7" providerId="LiveId" clId="{DF1954D9-512B-4BF4-80FD-240AA837C553}" dt="2023-04-04T15:51:10.058" v="1516" actId="478"/>
          <ac:spMkLst>
            <pc:docMk/>
            <pc:sldMk cId="3093846417" sldId="300"/>
            <ac:spMk id="6" creationId="{3773F65E-C60B-6096-C137-4C6D84D9DC4A}"/>
          </ac:spMkLst>
        </pc:spChg>
        <pc:spChg chg="mod">
          <ac:chgData name="Kavya Katariya" userId="8c33a6267d9829d7" providerId="LiveId" clId="{DF1954D9-512B-4BF4-80FD-240AA837C553}" dt="2023-04-04T15:51:35.609" v="1521" actId="20577"/>
          <ac:spMkLst>
            <pc:docMk/>
            <pc:sldMk cId="3093846417" sldId="300"/>
            <ac:spMk id="7" creationId="{A6AD84CB-5659-7DFE-9435-39F541DEFAB7}"/>
          </ac:spMkLst>
        </pc:spChg>
        <pc:spChg chg="add mod">
          <ac:chgData name="Kavya Katariya" userId="8c33a6267d9829d7" providerId="LiveId" clId="{DF1954D9-512B-4BF4-80FD-240AA837C553}" dt="2023-04-04T15:51:58.334" v="1543" actId="1076"/>
          <ac:spMkLst>
            <pc:docMk/>
            <pc:sldMk cId="3093846417" sldId="300"/>
            <ac:spMk id="9" creationId="{3C016930-7895-278E-99F0-FD885C078C7F}"/>
          </ac:spMkLst>
        </pc:spChg>
        <pc:spChg chg="add mod">
          <ac:chgData name="Kavya Katariya" userId="8c33a6267d9829d7" providerId="LiveId" clId="{DF1954D9-512B-4BF4-80FD-240AA837C553}" dt="2023-04-04T15:52:26.555" v="1551" actId="1076"/>
          <ac:spMkLst>
            <pc:docMk/>
            <pc:sldMk cId="3093846417" sldId="300"/>
            <ac:spMk id="10" creationId="{7288B2F6-6F93-14E2-7226-50DDBE155554}"/>
          </ac:spMkLst>
        </pc:spChg>
        <pc:picChg chg="add mod">
          <ac:chgData name="Kavya Katariya" userId="8c33a6267d9829d7" providerId="LiveId" clId="{DF1954D9-512B-4BF4-80FD-240AA837C553}" dt="2023-04-04T15:52:21.691" v="1550" actId="1076"/>
          <ac:picMkLst>
            <pc:docMk/>
            <pc:sldMk cId="3093846417" sldId="300"/>
            <ac:picMk id="12" creationId="{882F3EC4-AD73-0870-C640-7C031CB82231}"/>
          </ac:picMkLst>
        </pc:picChg>
      </pc:sldChg>
      <pc:sldMasterChg chg="modTransition modSldLayout">
        <pc:chgData name="Kavya Katariya" userId="8c33a6267d9829d7" providerId="LiveId" clId="{DF1954D9-512B-4BF4-80FD-240AA837C553}" dt="2023-04-04T17:28:42.809" v="1556"/>
        <pc:sldMasterMkLst>
          <pc:docMk/>
          <pc:sldMasterMk cId="1788353970" sldId="2147483648"/>
        </pc:sldMasterMkLst>
        <pc:sldLayoutChg chg="modTransition">
          <pc:chgData name="Kavya Katariya" userId="8c33a6267d9829d7" providerId="LiveId" clId="{DF1954D9-512B-4BF4-80FD-240AA837C553}" dt="2023-04-04T17:28:42.809" v="1556"/>
          <pc:sldLayoutMkLst>
            <pc:docMk/>
            <pc:sldMasterMk cId="1788353970" sldId="2147483648"/>
            <pc:sldLayoutMk cId="2916498579" sldId="2147483649"/>
          </pc:sldLayoutMkLst>
        </pc:sldLayoutChg>
        <pc:sldLayoutChg chg="modTransition">
          <pc:chgData name="Kavya Katariya" userId="8c33a6267d9829d7" providerId="LiveId" clId="{DF1954D9-512B-4BF4-80FD-240AA837C553}" dt="2023-04-04T17:28:42.809" v="1556"/>
          <pc:sldLayoutMkLst>
            <pc:docMk/>
            <pc:sldMasterMk cId="1788353970" sldId="2147483648"/>
            <pc:sldLayoutMk cId="2782271272" sldId="2147483650"/>
          </pc:sldLayoutMkLst>
        </pc:sldLayoutChg>
        <pc:sldLayoutChg chg="modTransition">
          <pc:chgData name="Kavya Katariya" userId="8c33a6267d9829d7" providerId="LiveId" clId="{DF1954D9-512B-4BF4-80FD-240AA837C553}" dt="2023-04-04T17:28:42.809" v="1556"/>
          <pc:sldLayoutMkLst>
            <pc:docMk/>
            <pc:sldMasterMk cId="1788353970" sldId="2147483648"/>
            <pc:sldLayoutMk cId="2802635032" sldId="2147483651"/>
          </pc:sldLayoutMkLst>
        </pc:sldLayoutChg>
        <pc:sldLayoutChg chg="modTransition">
          <pc:chgData name="Kavya Katariya" userId="8c33a6267d9829d7" providerId="LiveId" clId="{DF1954D9-512B-4BF4-80FD-240AA837C553}" dt="2023-04-04T17:28:42.809" v="1556"/>
          <pc:sldLayoutMkLst>
            <pc:docMk/>
            <pc:sldMasterMk cId="1788353970" sldId="2147483648"/>
            <pc:sldLayoutMk cId="3010694361" sldId="2147483652"/>
          </pc:sldLayoutMkLst>
        </pc:sldLayoutChg>
        <pc:sldLayoutChg chg="modTransition">
          <pc:chgData name="Kavya Katariya" userId="8c33a6267d9829d7" providerId="LiveId" clId="{DF1954D9-512B-4BF4-80FD-240AA837C553}" dt="2023-04-04T17:28:42.809" v="1556"/>
          <pc:sldLayoutMkLst>
            <pc:docMk/>
            <pc:sldMasterMk cId="1788353970" sldId="2147483648"/>
            <pc:sldLayoutMk cId="4062460032" sldId="2147483653"/>
          </pc:sldLayoutMkLst>
        </pc:sldLayoutChg>
        <pc:sldLayoutChg chg="modTransition">
          <pc:chgData name="Kavya Katariya" userId="8c33a6267d9829d7" providerId="LiveId" clId="{DF1954D9-512B-4BF4-80FD-240AA837C553}" dt="2023-04-04T17:28:42.809" v="1556"/>
          <pc:sldLayoutMkLst>
            <pc:docMk/>
            <pc:sldMasterMk cId="1788353970" sldId="2147483648"/>
            <pc:sldLayoutMk cId="1476947594" sldId="2147483654"/>
          </pc:sldLayoutMkLst>
        </pc:sldLayoutChg>
        <pc:sldLayoutChg chg="modTransition">
          <pc:chgData name="Kavya Katariya" userId="8c33a6267d9829d7" providerId="LiveId" clId="{DF1954D9-512B-4BF4-80FD-240AA837C553}" dt="2023-04-04T17:28:42.809" v="1556"/>
          <pc:sldLayoutMkLst>
            <pc:docMk/>
            <pc:sldMasterMk cId="1788353970" sldId="2147483648"/>
            <pc:sldLayoutMk cId="2875107226" sldId="2147483655"/>
          </pc:sldLayoutMkLst>
        </pc:sldLayoutChg>
        <pc:sldLayoutChg chg="modTransition">
          <pc:chgData name="Kavya Katariya" userId="8c33a6267d9829d7" providerId="LiveId" clId="{DF1954D9-512B-4BF4-80FD-240AA837C553}" dt="2023-04-04T17:28:42.809" v="1556"/>
          <pc:sldLayoutMkLst>
            <pc:docMk/>
            <pc:sldMasterMk cId="1788353970" sldId="2147483648"/>
            <pc:sldLayoutMk cId="799200540" sldId="2147483656"/>
          </pc:sldLayoutMkLst>
        </pc:sldLayoutChg>
        <pc:sldLayoutChg chg="modTransition">
          <pc:chgData name="Kavya Katariya" userId="8c33a6267d9829d7" providerId="LiveId" clId="{DF1954D9-512B-4BF4-80FD-240AA837C553}" dt="2023-04-04T17:28:42.809" v="1556"/>
          <pc:sldLayoutMkLst>
            <pc:docMk/>
            <pc:sldMasterMk cId="1788353970" sldId="2147483648"/>
            <pc:sldLayoutMk cId="435165984" sldId="2147483657"/>
          </pc:sldLayoutMkLst>
        </pc:sldLayoutChg>
        <pc:sldLayoutChg chg="modTransition">
          <pc:chgData name="Kavya Katariya" userId="8c33a6267d9829d7" providerId="LiveId" clId="{DF1954D9-512B-4BF4-80FD-240AA837C553}" dt="2023-04-04T17:28:42.809" v="1556"/>
          <pc:sldLayoutMkLst>
            <pc:docMk/>
            <pc:sldMasterMk cId="1788353970" sldId="2147483648"/>
            <pc:sldLayoutMk cId="3154419118" sldId="2147483658"/>
          </pc:sldLayoutMkLst>
        </pc:sldLayoutChg>
        <pc:sldLayoutChg chg="modTransition">
          <pc:chgData name="Kavya Katariya" userId="8c33a6267d9829d7" providerId="LiveId" clId="{DF1954D9-512B-4BF4-80FD-240AA837C553}" dt="2023-04-04T17:28:42.809" v="1556"/>
          <pc:sldLayoutMkLst>
            <pc:docMk/>
            <pc:sldMasterMk cId="1788353970" sldId="2147483648"/>
            <pc:sldLayoutMk cId="3077806385" sldId="2147483659"/>
          </pc:sldLayoutMkLst>
        </pc:sldLayoutChg>
        <pc:sldLayoutChg chg="modTransition">
          <pc:chgData name="Kavya Katariya" userId="8c33a6267d9829d7" providerId="LiveId" clId="{DF1954D9-512B-4BF4-80FD-240AA837C553}" dt="2023-04-04T17:28:42.809" v="1556"/>
          <pc:sldLayoutMkLst>
            <pc:docMk/>
            <pc:sldMasterMk cId="1788353970" sldId="2147483648"/>
            <pc:sldLayoutMk cId="52720342" sldId="2147483663"/>
          </pc:sldLayoutMkLst>
        </pc:sldLayoutChg>
        <pc:sldLayoutChg chg="modTransition">
          <pc:chgData name="Kavya Katariya" userId="8c33a6267d9829d7" providerId="LiveId" clId="{DF1954D9-512B-4BF4-80FD-240AA837C553}" dt="2023-04-04T17:28:42.809" v="1556"/>
          <pc:sldLayoutMkLst>
            <pc:docMk/>
            <pc:sldMasterMk cId="1788353970" sldId="2147483648"/>
            <pc:sldLayoutMk cId="830579565" sldId="2147483664"/>
          </pc:sldLayoutMkLst>
        </pc:sldLayoutChg>
        <pc:sldLayoutChg chg="modTransition">
          <pc:chgData name="Kavya Katariya" userId="8c33a6267d9829d7" providerId="LiveId" clId="{DF1954D9-512B-4BF4-80FD-240AA837C553}" dt="2023-04-04T17:28:42.809" v="1556"/>
          <pc:sldLayoutMkLst>
            <pc:docMk/>
            <pc:sldMasterMk cId="1788353970" sldId="2147483648"/>
            <pc:sldLayoutMk cId="3840231778" sldId="2147483665"/>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4/4/2023</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4/4/2023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19</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20</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CA" sz="1800" dirty="0">
                <a:effectLst/>
                <a:latin typeface="Calibri" panose="020F0502020204030204" pitchFamily="34" charset="0"/>
                <a:ea typeface="Calibri" panose="020F0502020204030204" pitchFamily="34" charset="0"/>
                <a:cs typeface="Times New Roman" panose="02020603050405020304" pitchFamily="18" charset="0"/>
              </a:rPr>
              <a:t>Management Information System App</a:t>
            </a:r>
            <a:endParaRPr lang="en-US" dirty="0"/>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19.png"/><Relationship Id="rId5" Type="http://schemas.microsoft.com/office/2007/relationships/hdphoto" Target="../media/hdphoto10.wdp"/><Relationship Id="rId4" Type="http://schemas.openxmlformats.org/officeDocument/2006/relationships/image" Target="../media/image18.png"/><Relationship Id="rId9" Type="http://schemas.microsoft.com/office/2007/relationships/hdphoto" Target="../media/hdphoto12.wdp"/></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microsoft.com/office/2007/relationships/hdphoto" Target="../media/hdphoto13.wdp"/></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microsoft.com/office/2007/relationships/hdphoto" Target="../media/hdphoto6.wdp"/></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kkatariya097/SystemDevelopment-Project-MISApp"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9.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816768" y="1313284"/>
            <a:ext cx="6521292" cy="3533036"/>
          </a:xfrm>
        </p:spPr>
        <p:txBody>
          <a:bodyPr/>
          <a:lstStyle/>
          <a:p>
            <a:r>
              <a:rPr lang="fr-FR" dirty="0"/>
              <a:t>Management Information System Application (MIS)</a:t>
            </a:r>
            <a:endParaRPr lang="en-US" dirty="0"/>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p:txBody>
          <a:bodyPr/>
          <a:lstStyle/>
          <a:p>
            <a:r>
              <a:rPr lang="en-US" dirty="0"/>
              <a:t>System development project</a:t>
            </a:r>
          </a:p>
        </p:txBody>
      </p:sp>
    </p:spTree>
    <p:extLst>
      <p:ext uri="{BB962C8B-B14F-4D97-AF65-F5344CB8AC3E}">
        <p14:creationId xmlns:p14="http://schemas.microsoft.com/office/powerpoint/2010/main" val="22593088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D6BB887-41C8-F491-2CA6-D6172C095967}"/>
              </a:ext>
            </a:extLst>
          </p:cNvPr>
          <p:cNvSpPr>
            <a:spLocks noGrp="1"/>
          </p:cNvSpPr>
          <p:nvPr>
            <p:ph type="ftr" sz="quarter" idx="10"/>
          </p:nvPr>
        </p:nvSpPr>
        <p:spPr/>
        <p:txBody>
          <a:bodyPr/>
          <a:lstStyle/>
          <a:p>
            <a:r>
              <a:rPr lang="en-CA" kern="100" dirty="0">
                <a:effectLst/>
                <a:latin typeface="Calibri" panose="020F0502020204030204" pitchFamily="34" charset="0"/>
                <a:ea typeface="Calibri" panose="020F0502020204030204" pitchFamily="34" charset="0"/>
                <a:cs typeface="Times New Roman" panose="02020603050405020304" pitchFamily="18" charset="0"/>
              </a:rPr>
              <a:t>Management Information System App</a:t>
            </a:r>
          </a:p>
        </p:txBody>
      </p:sp>
      <p:sp>
        <p:nvSpPr>
          <p:cNvPr id="5" name="Slide Number Placeholder 4">
            <a:extLst>
              <a:ext uri="{FF2B5EF4-FFF2-40B4-BE49-F238E27FC236}">
                <a16:creationId xmlns:a16="http://schemas.microsoft.com/office/drawing/2014/main" id="{5B4533E7-43D9-AD71-7046-69E3A2D1723E}"/>
              </a:ext>
            </a:extLst>
          </p:cNvPr>
          <p:cNvSpPr>
            <a:spLocks noGrp="1"/>
          </p:cNvSpPr>
          <p:nvPr>
            <p:ph type="sldNum" sz="quarter" idx="11"/>
          </p:nvPr>
        </p:nvSpPr>
        <p:spPr/>
        <p:txBody>
          <a:bodyPr/>
          <a:lstStyle/>
          <a:p>
            <a:fld id="{09A01C0A-2BB6-49E7-91A3-DCB9F9F59583}" type="slidenum">
              <a:rPr lang="en-US" smtClean="0"/>
              <a:pPr/>
              <a:t>10</a:t>
            </a:fld>
            <a:endParaRPr lang="en-US" dirty="0"/>
          </a:p>
        </p:txBody>
      </p:sp>
      <p:sp>
        <p:nvSpPr>
          <p:cNvPr id="13" name="TextBox 12">
            <a:extLst>
              <a:ext uri="{FF2B5EF4-FFF2-40B4-BE49-F238E27FC236}">
                <a16:creationId xmlns:a16="http://schemas.microsoft.com/office/drawing/2014/main" id="{287D4148-0E82-8AEB-759F-5E7723C960CB}"/>
              </a:ext>
            </a:extLst>
          </p:cNvPr>
          <p:cNvSpPr txBox="1"/>
          <p:nvPr/>
        </p:nvSpPr>
        <p:spPr>
          <a:xfrm>
            <a:off x="1692442" y="818147"/>
            <a:ext cx="2727157" cy="1200329"/>
          </a:xfrm>
          <a:prstGeom prst="rect">
            <a:avLst/>
          </a:prstGeom>
          <a:noFill/>
        </p:spPr>
        <p:txBody>
          <a:bodyPr wrap="square" rtlCol="0">
            <a:spAutoFit/>
          </a:bodyPr>
          <a:lstStyle/>
          <a:p>
            <a:r>
              <a:rPr lang="en-CA" dirty="0"/>
              <a:t>State Diagram</a:t>
            </a:r>
          </a:p>
          <a:p>
            <a:endParaRPr lang="en-CA" dirty="0"/>
          </a:p>
          <a:p>
            <a:r>
              <a:rPr lang="en-CA" dirty="0"/>
              <a:t>User: Librarian</a:t>
            </a:r>
          </a:p>
          <a:p>
            <a:endParaRPr lang="en-CA" dirty="0"/>
          </a:p>
        </p:txBody>
      </p:sp>
      <p:pic>
        <p:nvPicPr>
          <p:cNvPr id="3" name="Picture 2" descr="Diagram&#10;&#10;Description automatically generated">
            <a:extLst>
              <a:ext uri="{FF2B5EF4-FFF2-40B4-BE49-F238E27FC236}">
                <a16:creationId xmlns:a16="http://schemas.microsoft.com/office/drawing/2014/main" id="{467335E7-DB59-39F2-14E1-546E7968FA9B}"/>
              </a:ext>
            </a:extLst>
          </p:cNvPr>
          <p:cNvPicPr>
            <a:picLocks noChangeAspect="1"/>
          </p:cNvPicPr>
          <p:nvPr/>
        </p:nvPicPr>
        <p:blipFill>
          <a:blip r:embed="rId2"/>
          <a:stretch>
            <a:fillRect/>
          </a:stretch>
        </p:blipFill>
        <p:spPr>
          <a:xfrm>
            <a:off x="5670885" y="94572"/>
            <a:ext cx="5751847" cy="3366546"/>
          </a:xfrm>
          <a:prstGeom prst="rect">
            <a:avLst/>
          </a:prstGeom>
        </p:spPr>
      </p:pic>
      <p:pic>
        <p:nvPicPr>
          <p:cNvPr id="7" name="Picture 6" descr="Diagram&#10;&#10;Description automatically generated">
            <a:extLst>
              <a:ext uri="{FF2B5EF4-FFF2-40B4-BE49-F238E27FC236}">
                <a16:creationId xmlns:a16="http://schemas.microsoft.com/office/drawing/2014/main" id="{DADC6EAB-6B79-B70F-608F-9818B60CA0C6}"/>
              </a:ext>
            </a:extLst>
          </p:cNvPr>
          <p:cNvPicPr>
            <a:picLocks noChangeAspect="1"/>
          </p:cNvPicPr>
          <p:nvPr/>
        </p:nvPicPr>
        <p:blipFill>
          <a:blip r:embed="rId3"/>
          <a:stretch>
            <a:fillRect/>
          </a:stretch>
        </p:blipFill>
        <p:spPr>
          <a:xfrm>
            <a:off x="273747" y="3493202"/>
            <a:ext cx="5749119" cy="2967287"/>
          </a:xfrm>
          <a:prstGeom prst="rect">
            <a:avLst/>
          </a:prstGeom>
        </p:spPr>
      </p:pic>
      <p:sp>
        <p:nvSpPr>
          <p:cNvPr id="8" name="TextBox 7">
            <a:extLst>
              <a:ext uri="{FF2B5EF4-FFF2-40B4-BE49-F238E27FC236}">
                <a16:creationId xmlns:a16="http://schemas.microsoft.com/office/drawing/2014/main" id="{FB996A1E-9942-F378-5780-AEFB052A6946}"/>
              </a:ext>
            </a:extLst>
          </p:cNvPr>
          <p:cNvSpPr txBox="1"/>
          <p:nvPr/>
        </p:nvSpPr>
        <p:spPr>
          <a:xfrm>
            <a:off x="8386387" y="4138357"/>
            <a:ext cx="2727157" cy="1200329"/>
          </a:xfrm>
          <a:prstGeom prst="rect">
            <a:avLst/>
          </a:prstGeom>
          <a:noFill/>
        </p:spPr>
        <p:txBody>
          <a:bodyPr wrap="square" rtlCol="0">
            <a:spAutoFit/>
          </a:bodyPr>
          <a:lstStyle/>
          <a:p>
            <a:r>
              <a:rPr lang="en-CA" dirty="0"/>
              <a:t>State Diagram</a:t>
            </a:r>
          </a:p>
          <a:p>
            <a:endParaRPr lang="en-CA" dirty="0"/>
          </a:p>
          <a:p>
            <a:r>
              <a:rPr lang="en-CA" dirty="0"/>
              <a:t>User: Supplier</a:t>
            </a:r>
          </a:p>
          <a:p>
            <a:endParaRPr lang="en-CA" dirty="0"/>
          </a:p>
        </p:txBody>
      </p:sp>
      <p:sp>
        <p:nvSpPr>
          <p:cNvPr id="9" name="Arrow: Right 8">
            <a:extLst>
              <a:ext uri="{FF2B5EF4-FFF2-40B4-BE49-F238E27FC236}">
                <a16:creationId xmlns:a16="http://schemas.microsoft.com/office/drawing/2014/main" id="{40BE5743-66F2-5E83-5F4F-882AFB1C32D7}"/>
              </a:ext>
            </a:extLst>
          </p:cNvPr>
          <p:cNvSpPr/>
          <p:nvPr/>
        </p:nvSpPr>
        <p:spPr>
          <a:xfrm>
            <a:off x="3689579" y="1015844"/>
            <a:ext cx="1187116" cy="529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8E574426-29F4-87DE-15B3-6209318A00E8}"/>
              </a:ext>
            </a:extLst>
          </p:cNvPr>
          <p:cNvSpPr/>
          <p:nvPr/>
        </p:nvSpPr>
        <p:spPr>
          <a:xfrm rot="10800000">
            <a:off x="6777790" y="4447455"/>
            <a:ext cx="1187116" cy="529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568161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6AD84CB-5659-7DFE-9435-39F541DEFAB7}"/>
              </a:ext>
            </a:extLst>
          </p:cNvPr>
          <p:cNvSpPr>
            <a:spLocks noGrp="1"/>
          </p:cNvSpPr>
          <p:nvPr>
            <p:ph type="ftr" sz="quarter" idx="10"/>
          </p:nvPr>
        </p:nvSpPr>
        <p:spPr/>
        <p:txBody>
          <a:bodyPr/>
          <a:lstStyle/>
          <a:p>
            <a:r>
              <a:rPr lang="en-CA" kern="100" dirty="0">
                <a:effectLst/>
                <a:latin typeface="Calibri" panose="020F0502020204030204" pitchFamily="34" charset="0"/>
                <a:ea typeface="Calibri" panose="020F0502020204030204" pitchFamily="34" charset="0"/>
                <a:cs typeface="Times New Roman" panose="02020603050405020304" pitchFamily="18" charset="0"/>
              </a:rPr>
              <a:t>Management Information System App</a:t>
            </a:r>
          </a:p>
        </p:txBody>
      </p:sp>
      <p:sp>
        <p:nvSpPr>
          <p:cNvPr id="8" name="Slide Number Placeholder 7">
            <a:extLst>
              <a:ext uri="{FF2B5EF4-FFF2-40B4-BE49-F238E27FC236}">
                <a16:creationId xmlns:a16="http://schemas.microsoft.com/office/drawing/2014/main" id="{CC730CCA-0092-2DF3-A614-9E241807435E}"/>
              </a:ext>
            </a:extLst>
          </p:cNvPr>
          <p:cNvSpPr>
            <a:spLocks noGrp="1"/>
          </p:cNvSpPr>
          <p:nvPr>
            <p:ph type="sldNum" sz="quarter" idx="11"/>
          </p:nvPr>
        </p:nvSpPr>
        <p:spPr/>
        <p:txBody>
          <a:bodyPr/>
          <a:lstStyle/>
          <a:p>
            <a:fld id="{09A01C0A-2BB6-49E7-91A3-DCB9F9F59583}" type="slidenum">
              <a:rPr lang="en-US" smtClean="0"/>
              <a:pPr/>
              <a:t>11</a:t>
            </a:fld>
            <a:endParaRPr lang="en-US" dirty="0"/>
          </a:p>
        </p:txBody>
      </p:sp>
      <p:sp>
        <p:nvSpPr>
          <p:cNvPr id="9" name="TextBox 8">
            <a:extLst>
              <a:ext uri="{FF2B5EF4-FFF2-40B4-BE49-F238E27FC236}">
                <a16:creationId xmlns:a16="http://schemas.microsoft.com/office/drawing/2014/main" id="{3C016930-7895-278E-99F0-FD885C078C7F}"/>
              </a:ext>
            </a:extLst>
          </p:cNvPr>
          <p:cNvSpPr txBox="1"/>
          <p:nvPr/>
        </p:nvSpPr>
        <p:spPr>
          <a:xfrm>
            <a:off x="1147010" y="1860884"/>
            <a:ext cx="2727157" cy="1200329"/>
          </a:xfrm>
          <a:prstGeom prst="rect">
            <a:avLst/>
          </a:prstGeom>
          <a:noFill/>
        </p:spPr>
        <p:txBody>
          <a:bodyPr wrap="square" rtlCol="0">
            <a:spAutoFit/>
          </a:bodyPr>
          <a:lstStyle/>
          <a:p>
            <a:r>
              <a:rPr lang="en-CA" dirty="0"/>
              <a:t>State Diagram</a:t>
            </a:r>
          </a:p>
          <a:p>
            <a:endParaRPr lang="en-CA" dirty="0"/>
          </a:p>
          <a:p>
            <a:r>
              <a:rPr lang="en-CA" dirty="0"/>
              <a:t>User: Student</a:t>
            </a:r>
          </a:p>
          <a:p>
            <a:endParaRPr lang="en-CA" dirty="0"/>
          </a:p>
        </p:txBody>
      </p:sp>
      <p:sp>
        <p:nvSpPr>
          <p:cNvPr id="10" name="Arrow: Right 9">
            <a:extLst>
              <a:ext uri="{FF2B5EF4-FFF2-40B4-BE49-F238E27FC236}">
                <a16:creationId xmlns:a16="http://schemas.microsoft.com/office/drawing/2014/main" id="{7288B2F6-6F93-14E2-7226-50DDBE155554}"/>
              </a:ext>
            </a:extLst>
          </p:cNvPr>
          <p:cNvSpPr/>
          <p:nvPr/>
        </p:nvSpPr>
        <p:spPr>
          <a:xfrm>
            <a:off x="3015811" y="2124163"/>
            <a:ext cx="1187116" cy="529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Picture 11" descr="Diagram&#10;&#10;Description automatically generated">
            <a:extLst>
              <a:ext uri="{FF2B5EF4-FFF2-40B4-BE49-F238E27FC236}">
                <a16:creationId xmlns:a16="http://schemas.microsoft.com/office/drawing/2014/main" id="{882F3EC4-AD73-0870-C640-7C031CB82231}"/>
              </a:ext>
            </a:extLst>
          </p:cNvPr>
          <p:cNvPicPr>
            <a:picLocks noChangeAspect="1"/>
          </p:cNvPicPr>
          <p:nvPr/>
        </p:nvPicPr>
        <p:blipFill>
          <a:blip r:embed="rId2"/>
          <a:stretch>
            <a:fillRect/>
          </a:stretch>
        </p:blipFill>
        <p:spPr>
          <a:xfrm>
            <a:off x="4930235" y="1059280"/>
            <a:ext cx="6775200" cy="3600951"/>
          </a:xfrm>
          <a:prstGeom prst="rect">
            <a:avLst/>
          </a:prstGeom>
        </p:spPr>
      </p:pic>
    </p:spTree>
    <p:extLst>
      <p:ext uri="{BB962C8B-B14F-4D97-AF65-F5344CB8AC3E}">
        <p14:creationId xmlns:p14="http://schemas.microsoft.com/office/powerpoint/2010/main" val="30938464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D6BB887-41C8-F491-2CA6-D6172C095967}"/>
              </a:ext>
            </a:extLst>
          </p:cNvPr>
          <p:cNvSpPr>
            <a:spLocks noGrp="1"/>
          </p:cNvSpPr>
          <p:nvPr>
            <p:ph type="ftr" sz="quarter" idx="10"/>
          </p:nvPr>
        </p:nvSpPr>
        <p:spPr/>
        <p:txBody>
          <a:bodyPr/>
          <a:lstStyle/>
          <a:p>
            <a:r>
              <a:rPr lang="en-CA" kern="100" dirty="0">
                <a:effectLst/>
                <a:latin typeface="Calibri" panose="020F0502020204030204" pitchFamily="34" charset="0"/>
                <a:ea typeface="Calibri" panose="020F0502020204030204" pitchFamily="34" charset="0"/>
                <a:cs typeface="Times New Roman" panose="02020603050405020304" pitchFamily="18" charset="0"/>
              </a:rPr>
              <a:t>Management Information System App</a:t>
            </a:r>
          </a:p>
        </p:txBody>
      </p:sp>
      <p:sp>
        <p:nvSpPr>
          <p:cNvPr id="5" name="Slide Number Placeholder 4">
            <a:extLst>
              <a:ext uri="{FF2B5EF4-FFF2-40B4-BE49-F238E27FC236}">
                <a16:creationId xmlns:a16="http://schemas.microsoft.com/office/drawing/2014/main" id="{5B4533E7-43D9-AD71-7046-69E3A2D1723E}"/>
              </a:ext>
            </a:extLst>
          </p:cNvPr>
          <p:cNvSpPr>
            <a:spLocks noGrp="1"/>
          </p:cNvSpPr>
          <p:nvPr>
            <p:ph type="sldNum" sz="quarter" idx="11"/>
          </p:nvPr>
        </p:nvSpPr>
        <p:spPr/>
        <p:txBody>
          <a:bodyPr/>
          <a:lstStyle/>
          <a:p>
            <a:fld id="{09A01C0A-2BB6-49E7-91A3-DCB9F9F59583}" type="slidenum">
              <a:rPr lang="en-US" smtClean="0"/>
              <a:pPr/>
              <a:t>12</a:t>
            </a:fld>
            <a:endParaRPr lang="en-US" dirty="0"/>
          </a:p>
        </p:txBody>
      </p:sp>
      <p:sp>
        <p:nvSpPr>
          <p:cNvPr id="13" name="TextBox 12">
            <a:extLst>
              <a:ext uri="{FF2B5EF4-FFF2-40B4-BE49-F238E27FC236}">
                <a16:creationId xmlns:a16="http://schemas.microsoft.com/office/drawing/2014/main" id="{287D4148-0E82-8AEB-759F-5E7723C960CB}"/>
              </a:ext>
            </a:extLst>
          </p:cNvPr>
          <p:cNvSpPr txBox="1"/>
          <p:nvPr/>
        </p:nvSpPr>
        <p:spPr>
          <a:xfrm>
            <a:off x="1082843" y="2598821"/>
            <a:ext cx="2727157" cy="646331"/>
          </a:xfrm>
          <a:prstGeom prst="rect">
            <a:avLst/>
          </a:prstGeom>
          <a:noFill/>
        </p:spPr>
        <p:txBody>
          <a:bodyPr wrap="square" rtlCol="0">
            <a:spAutoFit/>
          </a:bodyPr>
          <a:lstStyle/>
          <a:p>
            <a:r>
              <a:rPr lang="en-CA" dirty="0"/>
              <a:t>Sequence Diagram</a:t>
            </a:r>
          </a:p>
          <a:p>
            <a:endParaRPr lang="en-CA" dirty="0"/>
          </a:p>
        </p:txBody>
      </p:sp>
      <p:pic>
        <p:nvPicPr>
          <p:cNvPr id="3" name="Picture 2" descr="Diagram&#10;&#10;Description automatically generated">
            <a:extLst>
              <a:ext uri="{FF2B5EF4-FFF2-40B4-BE49-F238E27FC236}">
                <a16:creationId xmlns:a16="http://schemas.microsoft.com/office/drawing/2014/main" id="{C39499D4-7247-DD4E-E370-61155137D76C}"/>
              </a:ext>
            </a:extLst>
          </p:cNvPr>
          <p:cNvPicPr>
            <a:picLocks noChangeAspect="1"/>
          </p:cNvPicPr>
          <p:nvPr/>
        </p:nvPicPr>
        <p:blipFill>
          <a:blip r:embed="rId2"/>
          <a:stretch>
            <a:fillRect/>
          </a:stretch>
        </p:blipFill>
        <p:spPr>
          <a:xfrm>
            <a:off x="3617496" y="145015"/>
            <a:ext cx="8072376" cy="6584648"/>
          </a:xfrm>
          <a:prstGeom prst="rect">
            <a:avLst/>
          </a:prstGeom>
        </p:spPr>
      </p:pic>
    </p:spTree>
    <p:extLst>
      <p:ext uri="{BB962C8B-B14F-4D97-AF65-F5344CB8AC3E}">
        <p14:creationId xmlns:p14="http://schemas.microsoft.com/office/powerpoint/2010/main" val="15195945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p:txBody>
          <a:bodyPr/>
          <a:lstStyle/>
          <a:p>
            <a:r>
              <a:rPr lang="en-US" dirty="0"/>
              <a:t>TIMELINE</a:t>
            </a:r>
          </a:p>
        </p:txBody>
      </p:sp>
      <p:graphicFrame>
        <p:nvGraphicFramePr>
          <p:cNvPr id="7" name="Table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1222408459"/>
              </p:ext>
            </p:extLst>
          </p:nvPr>
        </p:nvGraphicFramePr>
        <p:xfrm>
          <a:off x="5463133" y="381000"/>
          <a:ext cx="5862085" cy="5943600"/>
        </p:xfrm>
        <a:graphic>
          <a:graphicData uri="http://schemas.openxmlformats.org/drawingml/2006/table">
            <a:tbl>
              <a:tblPr firstRow="1" bandRow="1">
                <a:tableStyleId>{2D5ABB26-0587-4C30-8999-92F81FD0307C}</a:tableStyleId>
              </a:tblPr>
              <a:tblGrid>
                <a:gridCol w="1900257">
                  <a:extLst>
                    <a:ext uri="{9D8B030D-6E8A-4147-A177-3AD203B41FA5}">
                      <a16:colId xmlns:a16="http://schemas.microsoft.com/office/drawing/2014/main" val="2918303207"/>
                    </a:ext>
                  </a:extLst>
                </a:gridCol>
                <a:gridCol w="3961828">
                  <a:extLst>
                    <a:ext uri="{9D8B030D-6E8A-4147-A177-3AD203B41FA5}">
                      <a16:colId xmlns:a16="http://schemas.microsoft.com/office/drawing/2014/main" val="1189393465"/>
                    </a:ext>
                  </a:extLst>
                </a:gridCol>
              </a:tblGrid>
              <a:tr h="1188720">
                <a:tc>
                  <a:txBody>
                    <a:bodyPr/>
                    <a:lstStyle/>
                    <a:p>
                      <a:r>
                        <a:rPr lang="en-US" sz="1200" b="1" i="0" spc="300" dirty="0">
                          <a:latin typeface="Arial Black" panose="020B0604020202020204" pitchFamily="34" charset="0"/>
                          <a:cs typeface="Arial Black" panose="020B0604020202020204" pitchFamily="34" charset="0"/>
                        </a:rPr>
                        <a:t>SPRINT 1</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120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kern="1200" dirty="0">
                          <a:solidFill>
                            <a:schemeClr val="tx1"/>
                          </a:solidFill>
                          <a:effectLst/>
                          <a:latin typeface="+mn-lt"/>
                          <a:ea typeface="+mn-ea"/>
                          <a:cs typeface="+mn-cs"/>
                        </a:rPr>
                        <a:t>User login functionality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kern="1200" dirty="0">
                          <a:solidFill>
                            <a:schemeClr val="tx1"/>
                          </a:solidFill>
                          <a:effectLst/>
                          <a:latin typeface="+mn-lt"/>
                          <a:ea typeface="+mn-ea"/>
                          <a:cs typeface="+mn-cs"/>
                        </a:rPr>
                        <a:t>Design and implementation of basic UML and state machine diagrams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dirty="0">
                        <a:latin typeface="Avenir Next LT Pro" panose="020B0504020202020204" pitchFamily="34" charset="77"/>
                      </a:endParaRPr>
                    </a:p>
                  </a:txBody>
                  <a:tcPr anchor="ctr"/>
                </a:tc>
                <a:extLst>
                  <a:ext uri="{0D108BD9-81ED-4DB2-BD59-A6C34878D82A}">
                    <a16:rowId xmlns:a16="http://schemas.microsoft.com/office/drawing/2014/main" val="3812157666"/>
                  </a:ext>
                </a:extLst>
              </a:tr>
              <a:tr h="1188720">
                <a:tc>
                  <a:txBody>
                    <a:bodyPr/>
                    <a:lstStyle/>
                    <a:p>
                      <a:r>
                        <a:rPr lang="en-US" sz="1200" b="1" i="0" spc="300" dirty="0">
                          <a:latin typeface="Arial Black" panose="020B0604020202020204" pitchFamily="34" charset="0"/>
                          <a:cs typeface="Arial Black" panose="020B0604020202020204" pitchFamily="34" charset="0"/>
                        </a:rPr>
                        <a:t>SPRINT 2</a:t>
                      </a:r>
                    </a:p>
                  </a:txBody>
                  <a:tcPr anchor="ctr"/>
                </a:tc>
                <a:tc>
                  <a:txBody>
                    <a:bodyPr/>
                    <a:lstStyle/>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Library staff user functionality (add, search, modify book information)</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User member application functionality</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Basic documentation in a README file</a:t>
                      </a:r>
                    </a:p>
                  </a:txBody>
                  <a:tcPr anchor="ctr"/>
                </a:tc>
                <a:extLst>
                  <a:ext uri="{0D108BD9-81ED-4DB2-BD59-A6C34878D82A}">
                    <a16:rowId xmlns:a16="http://schemas.microsoft.com/office/drawing/2014/main" val="2423334722"/>
                  </a:ext>
                </a:extLst>
              </a:tr>
              <a:tr h="1188720">
                <a:tc>
                  <a:txBody>
                    <a:bodyPr/>
                    <a:lstStyle/>
                    <a:p>
                      <a:r>
                        <a:rPr lang="en-US" sz="1200" b="1" i="0" spc="300" dirty="0">
                          <a:latin typeface="Arial Black" panose="020B0604020202020204" pitchFamily="34" charset="0"/>
                          <a:cs typeface="Arial Black" panose="020B0604020202020204" pitchFamily="34" charset="0"/>
                        </a:rPr>
                        <a:t>SPRINT 3</a:t>
                      </a:r>
                    </a:p>
                  </a:txBody>
                  <a:tcPr anchor="ctr"/>
                </a:tc>
                <a:tc>
                  <a:txBody>
                    <a:bodyPr/>
                    <a:lstStyle/>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User functionality (search for a book, borrow a book, return a book)</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Supplier functionality (search for a book, sell a book)</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Implementation of Database in SQLite.</a:t>
                      </a:r>
                    </a:p>
                  </a:txBody>
                  <a:tcPr anchor="ctr"/>
                </a:tc>
                <a:extLst>
                  <a:ext uri="{0D108BD9-81ED-4DB2-BD59-A6C34878D82A}">
                    <a16:rowId xmlns:a16="http://schemas.microsoft.com/office/drawing/2014/main" val="4197403263"/>
                  </a:ext>
                </a:extLst>
              </a:tr>
              <a:tr h="1188720">
                <a:tc>
                  <a:txBody>
                    <a:bodyPr/>
                    <a:lstStyle/>
                    <a:p>
                      <a:r>
                        <a:rPr lang="en-US" sz="1200" b="1" i="0" spc="300" dirty="0">
                          <a:latin typeface="Arial Black" panose="020B0604020202020204" pitchFamily="34" charset="0"/>
                          <a:cs typeface="Arial Black" panose="020B0604020202020204" pitchFamily="34" charset="0"/>
                        </a:rPr>
                        <a:t>SPRINT 4</a:t>
                      </a:r>
                    </a:p>
                  </a:txBody>
                  <a:tcPr anchor="ctr"/>
                </a:tc>
                <a:tc>
                  <a:txBody>
                    <a:bodyPr/>
                    <a:lstStyle/>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Advanced input validation and error handling</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Additional testing and debugging</a:t>
                      </a:r>
                    </a:p>
                  </a:txBody>
                  <a:tcPr anchor="ctr"/>
                </a:tc>
                <a:extLst>
                  <a:ext uri="{0D108BD9-81ED-4DB2-BD59-A6C34878D82A}">
                    <a16:rowId xmlns:a16="http://schemas.microsoft.com/office/drawing/2014/main" val="850924858"/>
                  </a:ext>
                </a:extLst>
              </a:tr>
              <a:tr h="1188720">
                <a:tc>
                  <a:txBody>
                    <a:bodyPr/>
                    <a:lstStyle/>
                    <a:p>
                      <a:r>
                        <a:rPr lang="en-US" sz="1800" b="1" i="0" dirty="0">
                          <a:latin typeface="Arial Black" panose="020B0604020202020204" pitchFamily="34" charset="0"/>
                          <a:cs typeface="Arial Black" panose="020B0604020202020204" pitchFamily="34" charset="0"/>
                        </a:rPr>
                        <a:t>FIN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Final Date of Submission</a:t>
                      </a:r>
                    </a:p>
                  </a:txBody>
                  <a:tcPr anchor="ctr"/>
                </a:tc>
                <a:extLst>
                  <a:ext uri="{0D108BD9-81ED-4DB2-BD59-A6C34878D82A}">
                    <a16:rowId xmlns:a16="http://schemas.microsoft.com/office/drawing/2014/main" val="3024136017"/>
                  </a:ext>
                </a:extLst>
              </a:tr>
            </a:tbl>
          </a:graphicData>
        </a:graphic>
      </p:graphicFrame>
      <p:sp>
        <p:nvSpPr>
          <p:cNvPr id="9" name="Footer Placeholder 8">
            <a:extLst>
              <a:ext uri="{FF2B5EF4-FFF2-40B4-BE49-F238E27FC236}">
                <a16:creationId xmlns:a16="http://schemas.microsoft.com/office/drawing/2014/main" id="{B38CA53F-F8EE-9AA8-01B7-F90566F1596A}"/>
              </a:ext>
            </a:extLst>
          </p:cNvPr>
          <p:cNvSpPr>
            <a:spLocks noGrp="1"/>
          </p:cNvSpPr>
          <p:nvPr>
            <p:ph type="ftr" sz="quarter" idx="10"/>
          </p:nvPr>
        </p:nvSpPr>
        <p:spPr/>
        <p:txBody>
          <a:bodyPr/>
          <a:lstStyle/>
          <a:p>
            <a:r>
              <a:rPr lang="en-CA" kern="100" dirty="0">
                <a:effectLst/>
                <a:latin typeface="Calibri" panose="020F0502020204030204" pitchFamily="34" charset="0"/>
                <a:ea typeface="Calibri" panose="020F0502020204030204" pitchFamily="34" charset="0"/>
                <a:cs typeface="Times New Roman" panose="02020603050405020304" pitchFamily="18" charset="0"/>
              </a:rPr>
              <a:t>Management Information System App</a:t>
            </a:r>
          </a:p>
        </p:txBody>
      </p:sp>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13</a:t>
            </a:fld>
            <a:endParaRPr lang="en-US" dirty="0"/>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381000"/>
            <a:ext cx="0" cy="603884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91395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2096896"/>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279834"/>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51405" y="4462772"/>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Oval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7051405" y="5645710"/>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14096582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EA43EF1-009B-DB7B-7D0C-2867BEE9636E}"/>
              </a:ext>
            </a:extLst>
          </p:cNvPr>
          <p:cNvSpPr>
            <a:spLocks noGrp="1"/>
          </p:cNvSpPr>
          <p:nvPr>
            <p:ph type="title"/>
          </p:nvPr>
        </p:nvSpPr>
        <p:spPr>
          <a:xfrm>
            <a:off x="728219" y="1776028"/>
            <a:ext cx="5744335" cy="979204"/>
          </a:xfrm>
        </p:spPr>
        <p:txBody>
          <a:bodyPr/>
          <a:lstStyle/>
          <a:p>
            <a:r>
              <a:rPr lang="en-US" dirty="0"/>
              <a:t>implementation</a:t>
            </a:r>
          </a:p>
        </p:txBody>
      </p:sp>
      <p:pic>
        <p:nvPicPr>
          <p:cNvPr id="70" name="Picture Placeholder 31" descr="Large walking intersection with one lone person">
            <a:extLst>
              <a:ext uri="{FF2B5EF4-FFF2-40B4-BE49-F238E27FC236}">
                <a16:creationId xmlns:a16="http://schemas.microsoft.com/office/drawing/2014/main" id="{D1FC6153-A37A-EC14-7EEA-7335A559F915}"/>
              </a:ext>
            </a:extLst>
          </p:cNvPr>
          <p:cNvPicPr>
            <a:picLocks noGrp="1" noChangeAspect="1"/>
          </p:cNvPicPr>
          <p:nvPr>
            <p:ph type="pic" sz="quarter" idx="10"/>
          </p:nvPr>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44000" contrast="-55000"/>
                    </a14:imgEffect>
                  </a14:imgLayer>
                </a14:imgProps>
              </a:ext>
              <a:ext uri="{28A0092B-C50C-407E-A947-70E740481C1C}">
                <a14:useLocalDpi xmlns:a14="http://schemas.microsoft.com/office/drawing/2010/main"/>
              </a:ext>
            </a:extLst>
          </a:blip>
          <a:srcRect/>
          <a:stretch/>
        </p:blipFill>
        <p:spPr/>
      </p:pic>
      <p:pic>
        <p:nvPicPr>
          <p:cNvPr id="68" name="Picture Placeholder 11" descr="Close-up of skyscrapers">
            <a:extLst>
              <a:ext uri="{FF2B5EF4-FFF2-40B4-BE49-F238E27FC236}">
                <a16:creationId xmlns:a16="http://schemas.microsoft.com/office/drawing/2014/main" id="{A0327B68-D192-4EDA-F3AE-366C54CED4D3}"/>
              </a:ext>
            </a:extLst>
          </p:cNvPr>
          <p:cNvPicPr>
            <a:picLocks noGrp="1" noChangeAspect="1"/>
          </p:cNvPicPr>
          <p:nvPr>
            <p:ph type="pic" sz="quarter" idx="13"/>
          </p:nvPr>
        </p:nvPicPr>
        <p:blipFill rotWithShape="1">
          <a:blip r:embed="rId4" cstate="print">
            <a:extLst>
              <a:ext uri="{BEBA8EAE-BF5A-486C-A8C5-ECC9F3942E4B}">
                <a14:imgProps xmlns:a14="http://schemas.microsoft.com/office/drawing/2010/main">
                  <a14:imgLayer r:embed="rId5">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6" cstate="print">
              <a:duotone>
                <a:prstClr val="black"/>
                <a:schemeClr val="tx2">
                  <a:tint val="45000"/>
                  <a:satMod val="400000"/>
                </a:schemeClr>
              </a:duotone>
              <a:extLst>
                <a:ext uri="{BEBA8EAE-BF5A-486C-A8C5-ECC9F3942E4B}">
                  <a14:imgProps xmlns:a14="http://schemas.microsoft.com/office/drawing/2010/main">
                    <a14:imgLayer r:embed="rId7">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pic>
        <p:nvPicPr>
          <p:cNvPr id="69" name="Picture Placeholder 8" descr="Curved skyscraper against the blue sky">
            <a:extLst>
              <a:ext uri="{FF2B5EF4-FFF2-40B4-BE49-F238E27FC236}">
                <a16:creationId xmlns:a16="http://schemas.microsoft.com/office/drawing/2014/main" id="{EB131536-3790-0769-3F4B-54C44B98F3B0}"/>
              </a:ext>
            </a:extLst>
          </p:cNvPr>
          <p:cNvPicPr>
            <a:picLocks noGrp="1" noChangeAspect="1"/>
          </p:cNvPicPr>
          <p:nvPr>
            <p:ph type="pic" sz="quarter" idx="14"/>
          </p:nvPr>
        </p:nvPicPr>
        <p:blipFill rotWithShape="1">
          <a:blip r:embed="rId8" cstate="print">
            <a:extLst>
              <a:ext uri="{BEBA8EAE-BF5A-486C-A8C5-ECC9F3942E4B}">
                <a14:imgProps xmlns:a14="http://schemas.microsoft.com/office/drawing/2010/main">
                  <a14:imgLayer r:embed="rId9">
                    <a14:imgEffect>
                      <a14:saturation sat="0"/>
                    </a14:imgEffect>
                    <a14:imgEffect>
                      <a14:brightnessContrast bright="22000"/>
                    </a14:imgEffect>
                  </a14:imgLayer>
                </a14:imgProps>
              </a:ext>
              <a:ext uri="{28A0092B-C50C-407E-A947-70E740481C1C}">
                <a14:useLocalDpi xmlns:a14="http://schemas.microsoft.com/office/drawing/2010/main"/>
              </a:ext>
            </a:extLst>
          </a:blip>
          <a:srcRect/>
          <a:stretch/>
        </p:blipFill>
        <p:spPr/>
      </p:pic>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34"/>
          </p:nvPr>
        </p:nvSpPr>
        <p:spPr>
          <a:xfrm rot="16200000">
            <a:off x="8854442" y="2921427"/>
            <a:ext cx="6291068" cy="384048"/>
          </a:xfrm>
        </p:spPr>
        <p:txBody>
          <a:bodyPr/>
          <a:lstStyle/>
          <a:p>
            <a:r>
              <a:rPr lang="en-CA" kern="100" dirty="0">
                <a:effectLst/>
                <a:latin typeface="Calibri" panose="020F0502020204030204" pitchFamily="34" charset="0"/>
                <a:ea typeface="Calibri" panose="020F0502020204030204" pitchFamily="34" charset="0"/>
                <a:cs typeface="Times New Roman" panose="02020603050405020304" pitchFamily="18" charset="0"/>
              </a:rPr>
              <a:t>Management Information System App</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35"/>
          </p:nvPr>
        </p:nvSpPr>
        <p:spPr/>
        <p:txBody>
          <a:bodyPr/>
          <a:lstStyle/>
          <a:p>
            <a:fld id="{09A01C0A-2BB6-49E7-91A3-DCB9F9F59583}" type="slidenum">
              <a:rPr lang="en-US" smtClean="0"/>
              <a:pPr/>
              <a:t>14</a:t>
            </a:fld>
            <a:endParaRPr lang="en-US" dirty="0"/>
          </a:p>
        </p:txBody>
      </p:sp>
      <p:sp>
        <p:nvSpPr>
          <p:cNvPr id="10" name="TextBox 9">
            <a:extLst>
              <a:ext uri="{FF2B5EF4-FFF2-40B4-BE49-F238E27FC236}">
                <a16:creationId xmlns:a16="http://schemas.microsoft.com/office/drawing/2014/main" id="{E9D5DF1B-50C9-7C48-198F-C46E80B31AE8}"/>
              </a:ext>
            </a:extLst>
          </p:cNvPr>
          <p:cNvSpPr txBox="1"/>
          <p:nvPr/>
        </p:nvSpPr>
        <p:spPr>
          <a:xfrm>
            <a:off x="2141621" y="3176337"/>
            <a:ext cx="4010526" cy="1200329"/>
          </a:xfrm>
          <a:prstGeom prst="rect">
            <a:avLst/>
          </a:prstGeom>
          <a:noFill/>
        </p:spPr>
        <p:txBody>
          <a:bodyPr wrap="square" rtlCol="0">
            <a:spAutoFit/>
          </a:bodyPr>
          <a:lstStyle/>
          <a:p>
            <a:pPr marL="342900" indent="-342900">
              <a:buAutoNum type="arabicPeriod"/>
            </a:pPr>
            <a:r>
              <a:rPr lang="en-CA" dirty="0"/>
              <a:t>Login Page </a:t>
            </a:r>
          </a:p>
          <a:p>
            <a:pPr marL="342900" indent="-342900">
              <a:buAutoNum type="arabicPeriod"/>
            </a:pPr>
            <a:r>
              <a:rPr lang="en-CA" dirty="0"/>
              <a:t>Main Librarian</a:t>
            </a:r>
          </a:p>
          <a:p>
            <a:pPr marL="342900" indent="-342900">
              <a:buAutoNum type="arabicPeriod"/>
            </a:pPr>
            <a:r>
              <a:rPr lang="en-CA" dirty="0"/>
              <a:t>Main Student</a:t>
            </a:r>
          </a:p>
          <a:p>
            <a:pPr marL="342900" indent="-342900">
              <a:buAutoNum type="arabicPeriod"/>
            </a:pPr>
            <a:r>
              <a:rPr lang="en-CA" dirty="0"/>
              <a:t>Main Supplier</a:t>
            </a:r>
          </a:p>
        </p:txBody>
      </p:sp>
    </p:spTree>
    <p:extLst>
      <p:ext uri="{BB962C8B-B14F-4D97-AF65-F5344CB8AC3E}">
        <p14:creationId xmlns:p14="http://schemas.microsoft.com/office/powerpoint/2010/main" val="256311961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A8F5E179-6A35-CB14-0CD9-47719FD9D3C4}"/>
              </a:ext>
            </a:extLst>
          </p:cNvPr>
          <p:cNvSpPr>
            <a:spLocks noGrp="1"/>
          </p:cNvSpPr>
          <p:nvPr>
            <p:ph type="ftr" sz="quarter" idx="10"/>
          </p:nvPr>
        </p:nvSpPr>
        <p:spPr/>
        <p:txBody>
          <a:bodyPr/>
          <a:lstStyle/>
          <a:p>
            <a:r>
              <a:rPr lang="en-CA" kern="100" dirty="0">
                <a:effectLst/>
                <a:latin typeface="Calibri" panose="020F0502020204030204" pitchFamily="34" charset="0"/>
                <a:ea typeface="Calibri" panose="020F0502020204030204" pitchFamily="34" charset="0"/>
                <a:cs typeface="Times New Roman" panose="02020603050405020304" pitchFamily="18" charset="0"/>
              </a:rPr>
              <a:t>Management Information System App</a:t>
            </a:r>
          </a:p>
        </p:txBody>
      </p:sp>
      <p:sp>
        <p:nvSpPr>
          <p:cNvPr id="11" name="Slide Number Placeholder 10">
            <a:extLst>
              <a:ext uri="{FF2B5EF4-FFF2-40B4-BE49-F238E27FC236}">
                <a16:creationId xmlns:a16="http://schemas.microsoft.com/office/drawing/2014/main" id="{5461AB8A-C131-D401-FCBE-C148100BD951}"/>
              </a:ext>
            </a:extLst>
          </p:cNvPr>
          <p:cNvSpPr>
            <a:spLocks noGrp="1"/>
          </p:cNvSpPr>
          <p:nvPr>
            <p:ph type="sldNum" sz="quarter" idx="11"/>
          </p:nvPr>
        </p:nvSpPr>
        <p:spPr/>
        <p:txBody>
          <a:bodyPr/>
          <a:lstStyle/>
          <a:p>
            <a:fld id="{09A01C0A-2BB6-49E7-91A3-DCB9F9F59583}" type="slidenum">
              <a:rPr lang="en-US" smtClean="0"/>
              <a:pPr/>
              <a:t>15</a:t>
            </a:fld>
            <a:endParaRPr lang="en-US" dirty="0"/>
          </a:p>
        </p:txBody>
      </p:sp>
      <p:pic>
        <p:nvPicPr>
          <p:cNvPr id="14" name="Picture 13">
            <a:extLst>
              <a:ext uri="{FF2B5EF4-FFF2-40B4-BE49-F238E27FC236}">
                <a16:creationId xmlns:a16="http://schemas.microsoft.com/office/drawing/2014/main" id="{C25E910C-EC1C-DBCC-E724-74129FD41C02}"/>
              </a:ext>
            </a:extLst>
          </p:cNvPr>
          <p:cNvPicPr>
            <a:picLocks noChangeAspect="1"/>
          </p:cNvPicPr>
          <p:nvPr/>
        </p:nvPicPr>
        <p:blipFill>
          <a:blip r:embed="rId2"/>
          <a:stretch>
            <a:fillRect/>
          </a:stretch>
        </p:blipFill>
        <p:spPr>
          <a:xfrm>
            <a:off x="6376486" y="842460"/>
            <a:ext cx="4750138" cy="4668003"/>
          </a:xfrm>
          <a:prstGeom prst="rect">
            <a:avLst/>
          </a:prstGeom>
        </p:spPr>
      </p:pic>
    </p:spTree>
    <p:extLst>
      <p:ext uri="{BB962C8B-B14F-4D97-AF65-F5344CB8AC3E}">
        <p14:creationId xmlns:p14="http://schemas.microsoft.com/office/powerpoint/2010/main" val="16688142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7CBAA8-D325-EFEB-2078-46A11E501560}"/>
              </a:ext>
            </a:extLst>
          </p:cNvPr>
          <p:cNvSpPr>
            <a:spLocks noGrp="1"/>
          </p:cNvSpPr>
          <p:nvPr>
            <p:ph type="ftr" sz="quarter" idx="10"/>
          </p:nvPr>
        </p:nvSpPr>
        <p:spPr/>
        <p:txBody>
          <a:bodyPr/>
          <a:lstStyle/>
          <a:p>
            <a:r>
              <a:rPr lang="en-CA" kern="100" dirty="0">
                <a:effectLst/>
                <a:latin typeface="Calibri" panose="020F0502020204030204" pitchFamily="34" charset="0"/>
                <a:ea typeface="Calibri" panose="020F0502020204030204" pitchFamily="34" charset="0"/>
                <a:cs typeface="Times New Roman" panose="02020603050405020304" pitchFamily="18" charset="0"/>
              </a:rPr>
              <a:t>Management Information System App</a:t>
            </a:r>
          </a:p>
        </p:txBody>
      </p:sp>
      <p:sp>
        <p:nvSpPr>
          <p:cNvPr id="5" name="Slide Number Placeholder 4">
            <a:extLst>
              <a:ext uri="{FF2B5EF4-FFF2-40B4-BE49-F238E27FC236}">
                <a16:creationId xmlns:a16="http://schemas.microsoft.com/office/drawing/2014/main" id="{F19EB631-FD55-40E1-0A47-1B6AC47A3E5D}"/>
              </a:ext>
            </a:extLst>
          </p:cNvPr>
          <p:cNvSpPr>
            <a:spLocks noGrp="1"/>
          </p:cNvSpPr>
          <p:nvPr>
            <p:ph type="sldNum" sz="quarter" idx="11"/>
          </p:nvPr>
        </p:nvSpPr>
        <p:spPr/>
        <p:txBody>
          <a:bodyPr/>
          <a:lstStyle/>
          <a:p>
            <a:fld id="{09A01C0A-2BB6-49E7-91A3-DCB9F9F59583}" type="slidenum">
              <a:rPr lang="en-US" smtClean="0"/>
              <a:pPr/>
              <a:t>16</a:t>
            </a:fld>
            <a:endParaRPr lang="en-US" dirty="0"/>
          </a:p>
        </p:txBody>
      </p:sp>
      <p:pic>
        <p:nvPicPr>
          <p:cNvPr id="6" name="Picture 5" descr="Graphical user interface, application&#10;&#10;Description automatically generated">
            <a:extLst>
              <a:ext uri="{FF2B5EF4-FFF2-40B4-BE49-F238E27FC236}">
                <a16:creationId xmlns:a16="http://schemas.microsoft.com/office/drawing/2014/main" id="{0A45CEEC-A5B1-5804-C389-675664EA03DC}"/>
              </a:ext>
            </a:extLst>
          </p:cNvPr>
          <p:cNvPicPr>
            <a:picLocks noChangeAspect="1"/>
          </p:cNvPicPr>
          <p:nvPr/>
        </p:nvPicPr>
        <p:blipFill>
          <a:blip r:embed="rId2"/>
          <a:stretch>
            <a:fillRect/>
          </a:stretch>
        </p:blipFill>
        <p:spPr>
          <a:xfrm>
            <a:off x="5334000" y="1122592"/>
            <a:ext cx="6340643" cy="3995344"/>
          </a:xfrm>
          <a:prstGeom prst="rect">
            <a:avLst/>
          </a:prstGeom>
        </p:spPr>
      </p:pic>
    </p:spTree>
    <p:extLst>
      <p:ext uri="{BB962C8B-B14F-4D97-AF65-F5344CB8AC3E}">
        <p14:creationId xmlns:p14="http://schemas.microsoft.com/office/powerpoint/2010/main" val="286563963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606264-E48F-0FA4-882A-CFE820DF3189}"/>
              </a:ext>
            </a:extLst>
          </p:cNvPr>
          <p:cNvSpPr>
            <a:spLocks noGrp="1"/>
          </p:cNvSpPr>
          <p:nvPr>
            <p:ph type="ftr" sz="quarter" idx="10"/>
          </p:nvPr>
        </p:nvSpPr>
        <p:spPr>
          <a:xfrm rot="16200000">
            <a:off x="8854442" y="2929447"/>
            <a:ext cx="6291068" cy="384048"/>
          </a:xfrm>
        </p:spPr>
        <p:txBody>
          <a:bodyPr/>
          <a:lstStyle/>
          <a:p>
            <a:r>
              <a:rPr lang="en-CA" kern="100" dirty="0">
                <a:effectLst/>
                <a:latin typeface="Calibri" panose="020F0502020204030204" pitchFamily="34" charset="0"/>
                <a:ea typeface="Calibri" panose="020F0502020204030204" pitchFamily="34" charset="0"/>
                <a:cs typeface="Times New Roman" panose="02020603050405020304" pitchFamily="18" charset="0"/>
              </a:rPr>
              <a:t>Management Information </a:t>
            </a:r>
            <a:r>
              <a:rPr lang="en-CA" kern="100">
                <a:effectLst/>
                <a:latin typeface="Calibri" panose="020F0502020204030204" pitchFamily="34" charset="0"/>
                <a:ea typeface="Calibri" panose="020F0502020204030204" pitchFamily="34" charset="0"/>
                <a:cs typeface="Times New Roman" panose="02020603050405020304" pitchFamily="18" charset="0"/>
              </a:rPr>
              <a:t>System App</a:t>
            </a:r>
            <a:endParaRPr lang="en-CA"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0F2A5BE4-9C3E-44EA-9C0C-8C89016822E8}"/>
              </a:ext>
            </a:extLst>
          </p:cNvPr>
          <p:cNvSpPr>
            <a:spLocks noGrp="1"/>
          </p:cNvSpPr>
          <p:nvPr>
            <p:ph type="sldNum" sz="quarter" idx="11"/>
          </p:nvPr>
        </p:nvSpPr>
        <p:spPr/>
        <p:txBody>
          <a:bodyPr/>
          <a:lstStyle/>
          <a:p>
            <a:fld id="{09A01C0A-2BB6-49E7-91A3-DCB9F9F59583}" type="slidenum">
              <a:rPr lang="en-US" smtClean="0"/>
              <a:pPr/>
              <a:t>17</a:t>
            </a:fld>
            <a:endParaRPr lang="en-US" dirty="0"/>
          </a:p>
        </p:txBody>
      </p:sp>
      <p:pic>
        <p:nvPicPr>
          <p:cNvPr id="6" name="Picture 5" descr="Graphical user interface, application&#10;&#10;Description automatically generated">
            <a:extLst>
              <a:ext uri="{FF2B5EF4-FFF2-40B4-BE49-F238E27FC236}">
                <a16:creationId xmlns:a16="http://schemas.microsoft.com/office/drawing/2014/main" id="{F5732F46-7207-ED1B-57F7-B8C761394F92}"/>
              </a:ext>
            </a:extLst>
          </p:cNvPr>
          <p:cNvPicPr>
            <a:picLocks noChangeAspect="1"/>
          </p:cNvPicPr>
          <p:nvPr/>
        </p:nvPicPr>
        <p:blipFill>
          <a:blip r:embed="rId2"/>
          <a:stretch>
            <a:fillRect/>
          </a:stretch>
        </p:blipFill>
        <p:spPr>
          <a:xfrm>
            <a:off x="5799221" y="986305"/>
            <a:ext cx="5603457" cy="4621518"/>
          </a:xfrm>
          <a:prstGeom prst="rect">
            <a:avLst/>
          </a:prstGeom>
        </p:spPr>
      </p:pic>
    </p:spTree>
    <p:extLst>
      <p:ext uri="{BB962C8B-B14F-4D97-AF65-F5344CB8AC3E}">
        <p14:creationId xmlns:p14="http://schemas.microsoft.com/office/powerpoint/2010/main" val="294681786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2195AC1-40CD-0DA7-2B7E-59566688A573}"/>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E2AFCC4-70EF-2BCA-9323-C58E4BC9A158}"/>
              </a:ext>
            </a:extLst>
          </p:cNvPr>
          <p:cNvSpPr>
            <a:spLocks noGrp="1"/>
          </p:cNvSpPr>
          <p:nvPr>
            <p:ph type="sldNum" sz="quarter" idx="11"/>
          </p:nvPr>
        </p:nvSpPr>
        <p:spPr/>
        <p:txBody>
          <a:bodyPr/>
          <a:lstStyle/>
          <a:p>
            <a:fld id="{09A01C0A-2BB6-49E7-91A3-DCB9F9F59583}" type="slidenum">
              <a:rPr lang="en-US" smtClean="0"/>
              <a:pPr/>
              <a:t>18</a:t>
            </a:fld>
            <a:endParaRPr lang="en-US" dirty="0"/>
          </a:p>
        </p:txBody>
      </p:sp>
      <p:pic>
        <p:nvPicPr>
          <p:cNvPr id="6" name="Picture 5" descr="Graphical user interface, application&#10;&#10;Description automatically generated">
            <a:extLst>
              <a:ext uri="{FF2B5EF4-FFF2-40B4-BE49-F238E27FC236}">
                <a16:creationId xmlns:a16="http://schemas.microsoft.com/office/drawing/2014/main" id="{1A53E32C-965E-04D0-189D-795765A537EC}"/>
              </a:ext>
            </a:extLst>
          </p:cNvPr>
          <p:cNvPicPr>
            <a:picLocks noChangeAspect="1"/>
          </p:cNvPicPr>
          <p:nvPr/>
        </p:nvPicPr>
        <p:blipFill>
          <a:blip r:embed="rId2"/>
          <a:stretch>
            <a:fillRect/>
          </a:stretch>
        </p:blipFill>
        <p:spPr>
          <a:xfrm>
            <a:off x="5358064" y="1045243"/>
            <a:ext cx="6100795" cy="4062216"/>
          </a:xfrm>
          <a:prstGeom prst="rect">
            <a:avLst/>
          </a:prstGeom>
        </p:spPr>
      </p:pic>
    </p:spTree>
    <p:extLst>
      <p:ext uri="{BB962C8B-B14F-4D97-AF65-F5344CB8AC3E}">
        <p14:creationId xmlns:p14="http://schemas.microsoft.com/office/powerpoint/2010/main" val="22624676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p:txBody>
          <a:bodyPr/>
          <a:lstStyle/>
          <a:p>
            <a:r>
              <a:rPr lang="en-US" dirty="0"/>
              <a:t>To expand this project further, we require additional user scenarios. Additionally, we plan to incorporate other functions such as enabling students to renew their membership, managing library books, feature like location of books in the library, and offering library account management features.</a:t>
            </a:r>
          </a:p>
          <a:p>
            <a:endParaRPr lang="en-US" dirty="0"/>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CA" kern="100" dirty="0">
                <a:effectLst/>
                <a:latin typeface="Calibri" panose="020F0502020204030204" pitchFamily="34" charset="0"/>
                <a:ea typeface="Calibri" panose="020F0502020204030204" pitchFamily="34" charset="0"/>
                <a:cs typeface="Times New Roman" panose="02020603050405020304" pitchFamily="18" charset="0"/>
              </a:rPr>
              <a:t>Management Information System App</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19</a:t>
            </a:fld>
            <a:endParaRPr lang="en-US" dirty="0"/>
          </a:p>
        </p:txBody>
      </p:sp>
    </p:spTree>
    <p:extLst>
      <p:ext uri="{BB962C8B-B14F-4D97-AF65-F5344CB8AC3E}">
        <p14:creationId xmlns:p14="http://schemas.microsoft.com/office/powerpoint/2010/main" val="42784012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a:xfrm>
            <a:off x="6501910" y="198540"/>
            <a:ext cx="4834517" cy="880108"/>
          </a:xfrm>
        </p:spPr>
        <p:txBody>
          <a:bodyPr/>
          <a:lstStyle/>
          <a:p>
            <a:r>
              <a:rPr lang="en-US" dirty="0"/>
              <a:t>AGENDA</a:t>
            </a:r>
          </a:p>
        </p:txBody>
      </p:sp>
      <p:pic>
        <p:nvPicPr>
          <p:cNvPr id="9" name="Picture Placeholder 11" descr="Close-up of skyscraper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a:xfrm>
            <a:off x="6501909" y="1306810"/>
            <a:ext cx="4834517" cy="5082560"/>
          </a:xfrm>
        </p:spPr>
        <p:txBody>
          <a:bodyPr/>
          <a:lstStyle/>
          <a:p>
            <a:pPr marL="342900" indent="-342900">
              <a:buFont typeface="Arial" panose="020B0604020202020204" pitchFamily="34" charset="0"/>
              <a:buChar char="•"/>
            </a:pPr>
            <a:r>
              <a:rPr lang="en-US" dirty="0"/>
              <a:t>INTRODUCTION </a:t>
            </a:r>
          </a:p>
          <a:p>
            <a:pPr marL="342900" indent="-342900">
              <a:buFont typeface="Arial" panose="020B0604020202020204" pitchFamily="34" charset="0"/>
              <a:buChar char="•"/>
            </a:pPr>
            <a:r>
              <a:rPr lang="en-US" dirty="0"/>
              <a:t>Project goals</a:t>
            </a:r>
          </a:p>
          <a:p>
            <a:pPr marL="342900" indent="-342900">
              <a:buFont typeface="Arial" panose="020B0604020202020204" pitchFamily="34" charset="0"/>
              <a:buChar char="•"/>
            </a:pPr>
            <a:r>
              <a:rPr lang="en-US" dirty="0"/>
              <a:t>Project team</a:t>
            </a:r>
          </a:p>
          <a:p>
            <a:pPr marL="342900" indent="-342900">
              <a:buFont typeface="Arial" panose="020B0604020202020204" pitchFamily="34" charset="0"/>
              <a:buChar char="•"/>
            </a:pPr>
            <a:r>
              <a:rPr lang="en-US" dirty="0"/>
              <a:t>Technical approach &amp; requirements</a:t>
            </a:r>
          </a:p>
          <a:p>
            <a:pPr marL="342900" indent="-342900">
              <a:buFont typeface="Arial" panose="020B0604020202020204" pitchFamily="34" charset="0"/>
              <a:buChar char="•"/>
            </a:pPr>
            <a:r>
              <a:rPr lang="en-US" dirty="0"/>
              <a:t>Design &amp; diagrams</a:t>
            </a:r>
          </a:p>
          <a:p>
            <a:pPr marL="342900" indent="-342900">
              <a:buFont typeface="Arial" panose="020B0604020202020204" pitchFamily="34" charset="0"/>
              <a:buChar char="•"/>
            </a:pPr>
            <a:r>
              <a:rPr lang="en-US" dirty="0"/>
              <a:t>implementation</a:t>
            </a:r>
          </a:p>
          <a:p>
            <a:pPr marL="342900" indent="-342900">
              <a:buFont typeface="Arial" panose="020B0604020202020204" pitchFamily="34" charset="0"/>
              <a:buChar char="•"/>
            </a:pPr>
            <a:r>
              <a:rPr lang="en-US" dirty="0"/>
              <a:t>TIMELINE</a:t>
            </a:r>
          </a:p>
          <a:p>
            <a:pPr marL="342900" indent="-342900">
              <a:buFont typeface="Arial" panose="020B0604020202020204" pitchFamily="34" charset="0"/>
              <a:buChar char="•"/>
            </a:pPr>
            <a:r>
              <a:rPr lang="en-US" dirty="0"/>
              <a:t>conclusion</a:t>
            </a:r>
          </a:p>
          <a:p>
            <a:endParaRPr lang="en-US" dirty="0"/>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a:xfrm>
            <a:off x="2268143" y="4593094"/>
            <a:ext cx="6667309" cy="476212"/>
          </a:xfrm>
        </p:spPr>
        <p:txBody>
          <a:bodyPr/>
          <a:lstStyle/>
          <a:p>
            <a:r>
              <a:rPr lang="en-US" dirty="0"/>
              <a:t> </a:t>
            </a:r>
            <a:r>
              <a:rPr lang="en-CA" b="0" i="0" u="sng" dirty="0">
                <a:solidFill>
                  <a:schemeClr val="tx1">
                    <a:lumMod val="95000"/>
                    <a:lumOff val="5000"/>
                  </a:schemeClr>
                </a:solidFill>
                <a:effectLst/>
                <a:latin typeface="-apple-system"/>
                <a:hlinkClick r:id="rId3">
                  <a:extLst>
                    <a:ext uri="{A12FA001-AC4F-418D-AE19-62706E023703}">
                      <ahyp:hlinkClr xmlns:ahyp="http://schemas.microsoft.com/office/drawing/2018/hyperlinkcolor" val="tx"/>
                    </a:ext>
                  </a:extLst>
                </a:hlinkClick>
              </a:rPr>
              <a:t>https://github.com/kkatariya097/SystemDevelopment-Project-MISApp</a:t>
            </a:r>
            <a:endParaRPr lang="en-US" dirty="0">
              <a:solidFill>
                <a:schemeClr val="tx1">
                  <a:lumMod val="95000"/>
                  <a:lumOff val="5000"/>
                </a:schemeClr>
              </a:solidFill>
            </a:endParaRPr>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CA" kern="100" dirty="0">
                <a:effectLst/>
                <a:latin typeface="Calibri" panose="020F0502020204030204" pitchFamily="34" charset="0"/>
                <a:ea typeface="Calibri" panose="020F0502020204030204" pitchFamily="34" charset="0"/>
                <a:cs typeface="Times New Roman" panose="02020603050405020304" pitchFamily="18" charset="0"/>
              </a:rPr>
              <a:t>Management Information System App</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20</a:t>
            </a:fld>
            <a:endParaRPr lang="en-US" dirty="0"/>
          </a:p>
        </p:txBody>
      </p:sp>
      <p:pic>
        <p:nvPicPr>
          <p:cNvPr id="6" name="Picture 5" descr="Icon&#10;&#10;Description automatically generated">
            <a:extLst>
              <a:ext uri="{FF2B5EF4-FFF2-40B4-BE49-F238E27FC236}">
                <a16:creationId xmlns:a16="http://schemas.microsoft.com/office/drawing/2014/main" id="{E86BFC4A-A44A-E482-43CC-5B908D10534F}"/>
              </a:ext>
            </a:extLst>
          </p:cNvPr>
          <p:cNvPicPr>
            <a:picLocks noChangeAspect="1"/>
          </p:cNvPicPr>
          <p:nvPr/>
        </p:nvPicPr>
        <p:blipFill rotWithShape="1">
          <a:blip r:embed="rId4"/>
          <a:srcRect l="8748" t="11274" r="8779" b="9688"/>
          <a:stretch/>
        </p:blipFill>
        <p:spPr>
          <a:xfrm>
            <a:off x="1748589" y="4452292"/>
            <a:ext cx="519554" cy="497907"/>
          </a:xfrm>
          <a:prstGeom prst="rect">
            <a:avLst/>
          </a:prstGeom>
        </p:spPr>
      </p:pic>
    </p:spTree>
    <p:extLst>
      <p:ext uri="{BB962C8B-B14F-4D97-AF65-F5344CB8AC3E}">
        <p14:creationId xmlns:p14="http://schemas.microsoft.com/office/powerpoint/2010/main" val="10237834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INTRO</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123201" y="978852"/>
            <a:ext cx="5137150" cy="5079048"/>
          </a:xfrm>
        </p:spPr>
        <p:txBody>
          <a:bodyPr/>
          <a:lstStyle/>
          <a:p>
            <a:pPr marL="285750" indent="-285750">
              <a:buFont typeface="Arial" panose="020B0604020202020204" pitchFamily="34" charset="0"/>
              <a:buChar char="•"/>
            </a:pPr>
            <a:r>
              <a:rPr lang="en-US" dirty="0"/>
              <a:t>Management Information System App (MIS) is a software application that helps organizations manage their data and information resources effectively. </a:t>
            </a:r>
          </a:p>
          <a:p>
            <a:pPr marL="285750" indent="-285750">
              <a:buFont typeface="Arial" panose="020B0604020202020204" pitchFamily="34" charset="0"/>
              <a:buChar char="•"/>
            </a:pPr>
            <a:r>
              <a:rPr lang="en-US" dirty="0"/>
              <a:t>Here, we have taken an example of Library System Management, which will streamline the management of library operations for Librarian, Students and Suppliers. </a:t>
            </a:r>
          </a:p>
          <a:p>
            <a:pPr marL="285750" indent="-285750">
              <a:buFont typeface="Arial" panose="020B0604020202020204" pitchFamily="34" charset="0"/>
              <a:buChar char="•"/>
            </a:pPr>
            <a:r>
              <a:rPr lang="en-US" dirty="0"/>
              <a:t>Users can easily search for and locate library resources, borrow and return books, and manage their accounts through an intuitive and user-friendly interface.</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CA" kern="100" dirty="0">
                <a:effectLst/>
                <a:latin typeface="Calibri" panose="020F0502020204030204" pitchFamily="34" charset="0"/>
                <a:ea typeface="Calibri" panose="020F0502020204030204" pitchFamily="34" charset="0"/>
                <a:cs typeface="Times New Roman" panose="02020603050405020304" pitchFamily="18" charset="0"/>
              </a:rPr>
              <a:t>Management Information System App</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6125001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p:txBody>
          <a:bodyPr/>
          <a:lstStyle/>
          <a:p>
            <a:r>
              <a:rPr lang="en-US" dirty="0"/>
              <a:t>Project goals</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p:txBody>
          <a:bodyPr/>
          <a:lstStyle/>
          <a:p>
            <a:r>
              <a:rPr lang="en-US" dirty="0"/>
              <a:t>Library system management</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CA" sz="1200" kern="100" dirty="0">
                <a:effectLst/>
                <a:latin typeface="Calibri" panose="020F0502020204030204" pitchFamily="34" charset="0"/>
                <a:ea typeface="Calibri" panose="020F0502020204030204" pitchFamily="34" charset="0"/>
                <a:cs typeface="Times New Roman" panose="02020603050405020304" pitchFamily="18" charset="0"/>
              </a:rPr>
              <a:t>Management Information System App</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25216153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C368C16-33B8-25B4-03E4-4DFF518DF979}"/>
              </a:ext>
            </a:extLst>
          </p:cNvPr>
          <p:cNvSpPr>
            <a:spLocks noGrp="1"/>
          </p:cNvSpPr>
          <p:nvPr>
            <p:ph type="title"/>
          </p:nvPr>
        </p:nvSpPr>
        <p:spPr>
          <a:xfrm rot="16200000">
            <a:off x="-2058893" y="2661754"/>
            <a:ext cx="6148168" cy="967563"/>
          </a:xfrm>
        </p:spPr>
        <p:txBody>
          <a:bodyPr/>
          <a:lstStyle/>
          <a:p>
            <a:r>
              <a:rPr lang="en-CA" dirty="0"/>
              <a:t>Primary goals</a:t>
            </a:r>
          </a:p>
        </p:txBody>
      </p:sp>
      <p:sp>
        <p:nvSpPr>
          <p:cNvPr id="5" name="Content Placeholder 4">
            <a:extLst>
              <a:ext uri="{FF2B5EF4-FFF2-40B4-BE49-F238E27FC236}">
                <a16:creationId xmlns:a16="http://schemas.microsoft.com/office/drawing/2014/main" id="{9724D2DA-9B30-E5FE-E34F-8369444F7EA0}"/>
              </a:ext>
            </a:extLst>
          </p:cNvPr>
          <p:cNvSpPr>
            <a:spLocks noGrp="1"/>
          </p:cNvSpPr>
          <p:nvPr>
            <p:ph sz="half" idx="2"/>
          </p:nvPr>
        </p:nvSpPr>
        <p:spPr>
          <a:xfrm>
            <a:off x="1953871" y="631362"/>
            <a:ext cx="9399182" cy="6148168"/>
          </a:xfrm>
        </p:spPr>
        <p:txBody>
          <a:bodyPr/>
          <a:lstStyle/>
          <a:p>
            <a:pPr marL="288000" indent="-285750" algn="just">
              <a:lnSpc>
                <a:spcPct val="100000"/>
              </a:lnSpc>
              <a:spcBef>
                <a:spcPts val="0"/>
              </a:spcBef>
              <a:spcAft>
                <a:spcPts val="1800"/>
              </a:spcAft>
              <a:buFont typeface="Wingdings" panose="05000000000000000000" pitchFamily="2" charset="2"/>
              <a:buChar char="ü"/>
            </a:pPr>
            <a:r>
              <a:rPr lang="en-US" sz="1800" b="0" i="0" dirty="0">
                <a:solidFill>
                  <a:srgbClr val="374151"/>
                </a:solidFill>
                <a:effectLst/>
                <a:latin typeface="Söhne"/>
              </a:rPr>
              <a:t>To develop a software application using </a:t>
            </a:r>
            <a:r>
              <a:rPr lang="en-US" sz="1800" b="1" i="0" dirty="0">
                <a:solidFill>
                  <a:srgbClr val="374151"/>
                </a:solidFill>
                <a:effectLst/>
                <a:latin typeface="Söhne"/>
              </a:rPr>
              <a:t>JAVA programming language</a:t>
            </a:r>
            <a:r>
              <a:rPr lang="en-US" sz="1800" b="0" i="0" dirty="0">
                <a:solidFill>
                  <a:srgbClr val="374151"/>
                </a:solidFill>
                <a:effectLst/>
                <a:latin typeface="Söhne"/>
              </a:rPr>
              <a:t> and object-oriented design principles for managing library operations.</a:t>
            </a:r>
          </a:p>
          <a:p>
            <a:pPr marL="288000" indent="-285750" algn="just">
              <a:lnSpc>
                <a:spcPct val="100000"/>
              </a:lnSpc>
              <a:spcBef>
                <a:spcPts val="0"/>
              </a:spcBef>
              <a:spcAft>
                <a:spcPts val="1800"/>
              </a:spcAft>
              <a:buFont typeface="Wingdings" panose="05000000000000000000" pitchFamily="2" charset="2"/>
              <a:buChar char="ü"/>
            </a:pPr>
            <a:r>
              <a:rPr lang="en-US" sz="1800" b="0" i="0" dirty="0">
                <a:solidFill>
                  <a:srgbClr val="374151"/>
                </a:solidFill>
                <a:effectLst/>
                <a:latin typeface="Söhne"/>
              </a:rPr>
              <a:t>To create various </a:t>
            </a:r>
            <a:r>
              <a:rPr lang="en-US" sz="1800" b="1" i="0" dirty="0">
                <a:solidFill>
                  <a:srgbClr val="374151"/>
                </a:solidFill>
                <a:effectLst/>
                <a:latin typeface="Söhne"/>
              </a:rPr>
              <a:t>diagrams</a:t>
            </a:r>
            <a:r>
              <a:rPr lang="en-US" sz="1800" b="0" i="0" dirty="0">
                <a:solidFill>
                  <a:srgbClr val="374151"/>
                </a:solidFill>
                <a:effectLst/>
                <a:latin typeface="Söhne"/>
              </a:rPr>
              <a:t> such as UML, State diagram, Sequence diagram, etc. to help visualize the system architecture and design.</a:t>
            </a:r>
          </a:p>
          <a:p>
            <a:pPr marL="288000" indent="-285750" algn="just">
              <a:lnSpc>
                <a:spcPct val="100000"/>
              </a:lnSpc>
              <a:spcBef>
                <a:spcPts val="0"/>
              </a:spcBef>
              <a:spcAft>
                <a:spcPts val="1800"/>
              </a:spcAft>
              <a:buFont typeface="Wingdings" panose="05000000000000000000" pitchFamily="2" charset="2"/>
              <a:buChar char="ü"/>
            </a:pPr>
            <a:r>
              <a:rPr lang="en-US" sz="1800" b="0" i="0" dirty="0">
                <a:solidFill>
                  <a:srgbClr val="374151"/>
                </a:solidFill>
                <a:effectLst/>
                <a:latin typeface="Söhne"/>
              </a:rPr>
              <a:t>To incorporate </a:t>
            </a:r>
            <a:r>
              <a:rPr lang="en-US" sz="1800" b="1" i="0" dirty="0">
                <a:solidFill>
                  <a:srgbClr val="374151"/>
                </a:solidFill>
                <a:effectLst/>
                <a:latin typeface="Söhne"/>
              </a:rPr>
              <a:t>SQLite as Database technologies</a:t>
            </a:r>
            <a:r>
              <a:rPr lang="en-US" sz="1800" b="0" i="0" dirty="0">
                <a:solidFill>
                  <a:srgbClr val="374151"/>
                </a:solidFill>
                <a:effectLst/>
                <a:latin typeface="Söhne"/>
              </a:rPr>
              <a:t>, specifically to store and manage library data efficiently.</a:t>
            </a:r>
          </a:p>
          <a:p>
            <a:pPr marL="288000" indent="-285750" algn="just">
              <a:lnSpc>
                <a:spcPct val="100000"/>
              </a:lnSpc>
              <a:spcBef>
                <a:spcPts val="0"/>
              </a:spcBef>
              <a:spcAft>
                <a:spcPts val="1800"/>
              </a:spcAft>
              <a:buFont typeface="Wingdings" panose="05000000000000000000" pitchFamily="2" charset="2"/>
              <a:buChar char="ü"/>
            </a:pPr>
            <a:r>
              <a:rPr lang="en-US" sz="1800" b="0" i="0" dirty="0">
                <a:solidFill>
                  <a:srgbClr val="374151"/>
                </a:solidFill>
                <a:effectLst/>
                <a:latin typeface="Söhne"/>
              </a:rPr>
              <a:t>To implement </a:t>
            </a:r>
            <a:r>
              <a:rPr lang="en-US" sz="1800" b="1" i="0" dirty="0">
                <a:solidFill>
                  <a:srgbClr val="374151"/>
                </a:solidFill>
                <a:effectLst/>
                <a:latin typeface="Söhne"/>
              </a:rPr>
              <a:t>user authentication and authorization </a:t>
            </a:r>
            <a:r>
              <a:rPr lang="en-US" sz="1800" b="0" i="0" dirty="0">
                <a:solidFill>
                  <a:srgbClr val="374151"/>
                </a:solidFill>
                <a:effectLst/>
                <a:latin typeface="Söhne"/>
              </a:rPr>
              <a:t>using user id and password, ensuring secure access to library resources.</a:t>
            </a:r>
          </a:p>
          <a:p>
            <a:pPr marL="288000" indent="-285750" algn="just">
              <a:lnSpc>
                <a:spcPct val="100000"/>
              </a:lnSpc>
              <a:spcBef>
                <a:spcPts val="0"/>
              </a:spcBef>
              <a:spcAft>
                <a:spcPts val="1800"/>
              </a:spcAft>
              <a:buFont typeface="Wingdings" panose="05000000000000000000" pitchFamily="2" charset="2"/>
              <a:buChar char="ü"/>
            </a:pPr>
            <a:r>
              <a:rPr lang="en-US" sz="1800" b="0" i="0" dirty="0">
                <a:solidFill>
                  <a:srgbClr val="374151"/>
                </a:solidFill>
                <a:effectLst/>
                <a:latin typeface="Söhne"/>
              </a:rPr>
              <a:t>To include </a:t>
            </a:r>
            <a:r>
              <a:rPr lang="en-US" sz="1800" b="1" i="0" dirty="0">
                <a:solidFill>
                  <a:srgbClr val="374151"/>
                </a:solidFill>
                <a:effectLst/>
                <a:latin typeface="Söhne"/>
              </a:rPr>
              <a:t>validation </a:t>
            </a:r>
            <a:r>
              <a:rPr lang="en-US" sz="1800" b="0" i="0" dirty="0">
                <a:solidFill>
                  <a:srgbClr val="374151"/>
                </a:solidFill>
                <a:effectLst/>
                <a:latin typeface="Söhne"/>
              </a:rPr>
              <a:t>features to ensure </a:t>
            </a:r>
            <a:r>
              <a:rPr lang="en-US" sz="1800" b="1" i="0" dirty="0">
                <a:solidFill>
                  <a:srgbClr val="374151"/>
                </a:solidFill>
                <a:effectLst/>
                <a:latin typeface="Söhne"/>
              </a:rPr>
              <a:t>data integrity </a:t>
            </a:r>
            <a:r>
              <a:rPr lang="en-US" sz="1800" b="0" i="0" dirty="0">
                <a:solidFill>
                  <a:srgbClr val="374151"/>
                </a:solidFill>
                <a:effectLst/>
                <a:latin typeface="Söhne"/>
              </a:rPr>
              <a:t>and minimize errors in the system.</a:t>
            </a:r>
          </a:p>
          <a:p>
            <a:pPr marL="288000" indent="-285750" algn="just">
              <a:lnSpc>
                <a:spcPct val="100000"/>
              </a:lnSpc>
              <a:spcBef>
                <a:spcPts val="0"/>
              </a:spcBef>
              <a:spcAft>
                <a:spcPts val="1800"/>
              </a:spcAft>
              <a:buFont typeface="Wingdings" panose="05000000000000000000" pitchFamily="2" charset="2"/>
              <a:buChar char="ü"/>
            </a:pPr>
            <a:r>
              <a:rPr lang="en-US" sz="1800" b="0" i="0" dirty="0">
                <a:solidFill>
                  <a:srgbClr val="374151"/>
                </a:solidFill>
                <a:effectLst/>
                <a:latin typeface="Söhne"/>
              </a:rPr>
              <a:t>To </a:t>
            </a:r>
            <a:r>
              <a:rPr lang="en-US" sz="1800" b="1" i="0" dirty="0">
                <a:solidFill>
                  <a:srgbClr val="374151"/>
                </a:solidFill>
                <a:effectLst/>
                <a:latin typeface="Söhne"/>
              </a:rPr>
              <a:t>maintain version control of the code using Git </a:t>
            </a:r>
            <a:r>
              <a:rPr lang="en-US" sz="1800" b="0" i="0" dirty="0">
                <a:solidFill>
                  <a:srgbClr val="374151"/>
                </a:solidFill>
                <a:effectLst/>
                <a:latin typeface="Söhne"/>
              </a:rPr>
              <a:t>and provide basic documentation in the form of a README file.</a:t>
            </a:r>
          </a:p>
          <a:p>
            <a:pPr marL="288000" indent="-285750" algn="just">
              <a:lnSpc>
                <a:spcPct val="100000"/>
              </a:lnSpc>
              <a:spcBef>
                <a:spcPts val="0"/>
              </a:spcBef>
              <a:spcAft>
                <a:spcPts val="1800"/>
              </a:spcAft>
              <a:buFont typeface="Wingdings" panose="05000000000000000000" pitchFamily="2" charset="2"/>
              <a:buChar char="ü"/>
            </a:pPr>
            <a:r>
              <a:rPr lang="en-US" sz="1800" b="0" i="0" dirty="0">
                <a:solidFill>
                  <a:srgbClr val="374151"/>
                </a:solidFill>
                <a:effectLst/>
                <a:latin typeface="Söhne"/>
              </a:rPr>
              <a:t>To test the system thoroughly using unit tests and ensure it works within the </a:t>
            </a:r>
            <a:r>
              <a:rPr lang="en-US" sz="1800" b="1" i="0" dirty="0">
                <a:solidFill>
                  <a:srgbClr val="374151"/>
                </a:solidFill>
                <a:effectLst/>
                <a:latin typeface="Söhne"/>
              </a:rPr>
              <a:t>defined time and space complexity constraints.</a:t>
            </a:r>
          </a:p>
          <a:p>
            <a:pPr marL="288000" indent="-285750" algn="just">
              <a:lnSpc>
                <a:spcPct val="100000"/>
              </a:lnSpc>
              <a:spcBef>
                <a:spcPts val="0"/>
              </a:spcBef>
              <a:spcAft>
                <a:spcPts val="1800"/>
              </a:spcAft>
              <a:buFont typeface="Wingdings" panose="05000000000000000000" pitchFamily="2" charset="2"/>
              <a:buChar char="ü"/>
            </a:pPr>
            <a:r>
              <a:rPr lang="en-US" sz="1800" b="0" i="0" dirty="0">
                <a:solidFill>
                  <a:srgbClr val="374151"/>
                </a:solidFill>
                <a:effectLst/>
                <a:latin typeface="Söhne"/>
              </a:rPr>
              <a:t>To create a system that can support a minimum of 15 users for the </a:t>
            </a:r>
            <a:r>
              <a:rPr lang="en-US" sz="1800" b="1" i="0" dirty="0">
                <a:solidFill>
                  <a:srgbClr val="374151"/>
                </a:solidFill>
                <a:effectLst/>
                <a:latin typeface="Söhne"/>
              </a:rPr>
              <a:t>trial phase.</a:t>
            </a:r>
          </a:p>
          <a:p>
            <a:pPr marL="285750" indent="-285750" algn="l">
              <a:buFont typeface="Arial" panose="020B0604020202020204" pitchFamily="34" charset="0"/>
              <a:buChar char="•"/>
            </a:pPr>
            <a:endParaRPr lang="en-US" sz="1800" b="0" i="0" dirty="0">
              <a:solidFill>
                <a:srgbClr val="374151"/>
              </a:solidFill>
              <a:effectLst/>
              <a:latin typeface="Söhne"/>
            </a:endParaRP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CA" kern="100" dirty="0">
                <a:effectLst/>
                <a:latin typeface="Calibri" panose="020F0502020204030204" pitchFamily="34" charset="0"/>
                <a:ea typeface="Calibri" panose="020F0502020204030204" pitchFamily="34" charset="0"/>
                <a:cs typeface="Times New Roman" panose="02020603050405020304" pitchFamily="18" charset="0"/>
              </a:rPr>
              <a:t>Management Information System App</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5</a:t>
            </a:fld>
            <a:endParaRPr lang="en-US" dirty="0"/>
          </a:p>
        </p:txBody>
      </p:sp>
    </p:spTree>
    <p:extLst>
      <p:ext uri="{BB962C8B-B14F-4D97-AF65-F5344CB8AC3E}">
        <p14:creationId xmlns:p14="http://schemas.microsoft.com/office/powerpoint/2010/main" val="164328895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921613-A2A4-672F-8CE1-64641C51E6A6}"/>
              </a:ext>
            </a:extLst>
          </p:cNvPr>
          <p:cNvSpPr>
            <a:spLocks noGrp="1"/>
          </p:cNvSpPr>
          <p:nvPr>
            <p:ph type="title"/>
          </p:nvPr>
        </p:nvSpPr>
        <p:spPr>
          <a:xfrm>
            <a:off x="1034684" y="507327"/>
            <a:ext cx="10122632" cy="652054"/>
          </a:xfrm>
        </p:spPr>
        <p:txBody>
          <a:bodyPr/>
          <a:lstStyle/>
          <a:p>
            <a:r>
              <a:rPr lang="en-US" dirty="0"/>
              <a:t>Meet our project team</a:t>
            </a:r>
          </a:p>
        </p:txBody>
      </p:sp>
      <p:pic>
        <p:nvPicPr>
          <p:cNvPr id="16" name="Picture Placeholder 15">
            <a:extLst>
              <a:ext uri="{FF2B5EF4-FFF2-40B4-BE49-F238E27FC236}">
                <a16:creationId xmlns:a16="http://schemas.microsoft.com/office/drawing/2014/main" id="{D3F33FD0-EF82-7514-BE2D-11830489D8DB}"/>
              </a:ext>
            </a:extLst>
          </p:cNvPr>
          <p:cNvPicPr>
            <a:picLocks noGrp="1" noChangeAspect="1"/>
          </p:cNvPicPr>
          <p:nvPr>
            <p:ph type="pic" sz="quarter" idx="13"/>
          </p:nvPr>
        </p:nvPicPr>
        <p:blipFill>
          <a:blip r:embed="rId2"/>
          <a:srcRect t="4218" b="4218"/>
          <a:stretch/>
        </p:blipFill>
        <p:spPr>
          <a:xfrm>
            <a:off x="1314165" y="1581139"/>
            <a:ext cx="2441501" cy="2940385"/>
          </a:xfrm>
        </p:spPr>
      </p:pic>
      <p:sp>
        <p:nvSpPr>
          <p:cNvPr id="7" name="Text Placeholder 6">
            <a:extLst>
              <a:ext uri="{FF2B5EF4-FFF2-40B4-BE49-F238E27FC236}">
                <a16:creationId xmlns:a16="http://schemas.microsoft.com/office/drawing/2014/main" id="{ECA1D41D-0857-3138-ACC8-642FAC688F7B}"/>
              </a:ext>
            </a:extLst>
          </p:cNvPr>
          <p:cNvSpPr>
            <a:spLocks noGrp="1"/>
          </p:cNvSpPr>
          <p:nvPr>
            <p:ph type="body" sz="quarter" idx="17"/>
          </p:nvPr>
        </p:nvSpPr>
        <p:spPr>
          <a:xfrm>
            <a:off x="1314164" y="4397675"/>
            <a:ext cx="2441501" cy="1530417"/>
          </a:xfrm>
        </p:spPr>
        <p:txBody>
          <a:bodyPr/>
          <a:lstStyle/>
          <a:p>
            <a:r>
              <a:rPr lang="en-US" dirty="0"/>
              <a:t>José Roberto Benitez Del Pilar</a:t>
            </a:r>
          </a:p>
          <a:p>
            <a:endParaRPr lang="en-US" dirty="0"/>
          </a:p>
        </p:txBody>
      </p:sp>
      <p:sp>
        <p:nvSpPr>
          <p:cNvPr id="14" name="Text Placeholder 13">
            <a:extLst>
              <a:ext uri="{FF2B5EF4-FFF2-40B4-BE49-F238E27FC236}">
                <a16:creationId xmlns:a16="http://schemas.microsoft.com/office/drawing/2014/main" id="{D06328D1-86D0-5845-5BEB-2B038E46A1E0}"/>
              </a:ext>
            </a:extLst>
          </p:cNvPr>
          <p:cNvSpPr>
            <a:spLocks noGrp="1"/>
          </p:cNvSpPr>
          <p:nvPr>
            <p:ph type="body" sz="quarter" idx="18"/>
          </p:nvPr>
        </p:nvSpPr>
        <p:spPr>
          <a:xfrm>
            <a:off x="1476663" y="5422615"/>
            <a:ext cx="2131677" cy="347662"/>
          </a:xfrm>
        </p:spPr>
        <p:txBody>
          <a:bodyPr/>
          <a:lstStyle/>
          <a:p>
            <a:r>
              <a:rPr lang="en-US" dirty="0"/>
              <a:t>Developer 1</a:t>
            </a:r>
          </a:p>
          <a:p>
            <a:endParaRPr lang="en-US" dirty="0"/>
          </a:p>
          <a:p>
            <a:endParaRPr lang="en-US" dirty="0"/>
          </a:p>
        </p:txBody>
      </p:sp>
      <p:pic>
        <p:nvPicPr>
          <p:cNvPr id="17" name="Picture Placeholder 16">
            <a:extLst>
              <a:ext uri="{FF2B5EF4-FFF2-40B4-BE49-F238E27FC236}">
                <a16:creationId xmlns:a16="http://schemas.microsoft.com/office/drawing/2014/main" id="{CCC992E7-2C36-C9E6-2F67-6CCF24E78DD5}"/>
              </a:ext>
            </a:extLst>
          </p:cNvPr>
          <p:cNvPicPr>
            <a:picLocks noGrp="1" noChangeAspect="1"/>
          </p:cNvPicPr>
          <p:nvPr>
            <p:ph type="pic" sz="quarter" idx="26"/>
          </p:nvPr>
        </p:nvPicPr>
        <p:blipFill rotWithShape="1">
          <a:blip r:embed="rId3"/>
          <a:srcRect t="15463"/>
          <a:stretch/>
        </p:blipFill>
        <p:spPr>
          <a:xfrm>
            <a:off x="4442266" y="1612993"/>
            <a:ext cx="2441501" cy="2940385"/>
          </a:xfrm>
        </p:spPr>
      </p:pic>
      <p:sp>
        <p:nvSpPr>
          <p:cNvPr id="57" name="Text Placeholder 56">
            <a:extLst>
              <a:ext uri="{FF2B5EF4-FFF2-40B4-BE49-F238E27FC236}">
                <a16:creationId xmlns:a16="http://schemas.microsoft.com/office/drawing/2014/main" id="{E965E90D-D692-724C-5D50-9041F3568A5F}"/>
              </a:ext>
            </a:extLst>
          </p:cNvPr>
          <p:cNvSpPr>
            <a:spLocks noGrp="1"/>
          </p:cNvSpPr>
          <p:nvPr>
            <p:ph type="body" sz="quarter" idx="34"/>
          </p:nvPr>
        </p:nvSpPr>
        <p:spPr>
          <a:xfrm>
            <a:off x="4442266" y="4387087"/>
            <a:ext cx="2441501" cy="1530417"/>
          </a:xfrm>
        </p:spPr>
        <p:txBody>
          <a:bodyPr/>
          <a:lstStyle/>
          <a:p>
            <a:r>
              <a:rPr lang="en-US" dirty="0"/>
              <a:t>Kavya Janak Katariya</a:t>
            </a:r>
          </a:p>
          <a:p>
            <a:endParaRPr lang="en-US" dirty="0"/>
          </a:p>
        </p:txBody>
      </p:sp>
      <p:sp>
        <p:nvSpPr>
          <p:cNvPr id="11" name="Text Placeholder 10">
            <a:extLst>
              <a:ext uri="{FF2B5EF4-FFF2-40B4-BE49-F238E27FC236}">
                <a16:creationId xmlns:a16="http://schemas.microsoft.com/office/drawing/2014/main" id="{C12570BC-1064-302D-FEA4-8465C3B6EB3A}"/>
              </a:ext>
            </a:extLst>
          </p:cNvPr>
          <p:cNvSpPr>
            <a:spLocks noGrp="1"/>
          </p:cNvSpPr>
          <p:nvPr>
            <p:ph type="body" sz="quarter" idx="29"/>
          </p:nvPr>
        </p:nvSpPr>
        <p:spPr>
          <a:xfrm>
            <a:off x="4611020" y="5428838"/>
            <a:ext cx="2131677" cy="347662"/>
          </a:xfrm>
        </p:spPr>
        <p:txBody>
          <a:bodyPr/>
          <a:lstStyle/>
          <a:p>
            <a:r>
              <a:rPr lang="en-US" dirty="0"/>
              <a:t>Developer 2</a:t>
            </a:r>
          </a:p>
        </p:txBody>
      </p:sp>
      <p:pic>
        <p:nvPicPr>
          <p:cNvPr id="18" name="Picture Placeholder 17">
            <a:extLst>
              <a:ext uri="{FF2B5EF4-FFF2-40B4-BE49-F238E27FC236}">
                <a16:creationId xmlns:a16="http://schemas.microsoft.com/office/drawing/2014/main" id="{F5D49AF5-7F54-963C-4897-B951249A133D}"/>
              </a:ext>
            </a:extLst>
          </p:cNvPr>
          <p:cNvPicPr>
            <a:picLocks noGrp="1" noChangeAspect="1"/>
          </p:cNvPicPr>
          <p:nvPr>
            <p:ph type="pic" sz="quarter" idx="27"/>
          </p:nvPr>
        </p:nvPicPr>
        <p:blipFill>
          <a:blip r:embed="rId4"/>
          <a:srcRect/>
          <a:stretch/>
        </p:blipFill>
        <p:spPr>
          <a:xfrm>
            <a:off x="7620223" y="1612993"/>
            <a:ext cx="2391645" cy="2940385"/>
          </a:xfrm>
        </p:spPr>
      </p:pic>
      <p:sp>
        <p:nvSpPr>
          <p:cNvPr id="44" name="Text Placeholder 43">
            <a:extLst>
              <a:ext uri="{FF2B5EF4-FFF2-40B4-BE49-F238E27FC236}">
                <a16:creationId xmlns:a16="http://schemas.microsoft.com/office/drawing/2014/main" id="{BDEDB8D2-6724-7574-F062-862481DC1140}"/>
              </a:ext>
            </a:extLst>
          </p:cNvPr>
          <p:cNvSpPr>
            <a:spLocks noGrp="1"/>
          </p:cNvSpPr>
          <p:nvPr>
            <p:ph type="body" sz="quarter" idx="35"/>
          </p:nvPr>
        </p:nvSpPr>
        <p:spPr>
          <a:xfrm>
            <a:off x="7620223" y="4397675"/>
            <a:ext cx="2441501" cy="1530417"/>
          </a:xfrm>
        </p:spPr>
        <p:txBody>
          <a:bodyPr/>
          <a:lstStyle/>
          <a:p>
            <a:r>
              <a:rPr lang="en-US" dirty="0"/>
              <a:t>Nicholas Montecalvo</a:t>
            </a:r>
          </a:p>
        </p:txBody>
      </p:sp>
      <p:sp>
        <p:nvSpPr>
          <p:cNvPr id="12" name="Text Placeholder 11">
            <a:extLst>
              <a:ext uri="{FF2B5EF4-FFF2-40B4-BE49-F238E27FC236}">
                <a16:creationId xmlns:a16="http://schemas.microsoft.com/office/drawing/2014/main" id="{06446BFF-4983-9932-49CC-A37A22C5E07E}"/>
              </a:ext>
            </a:extLst>
          </p:cNvPr>
          <p:cNvSpPr>
            <a:spLocks noGrp="1"/>
          </p:cNvSpPr>
          <p:nvPr>
            <p:ph type="body" sz="quarter" idx="31"/>
          </p:nvPr>
        </p:nvSpPr>
        <p:spPr>
          <a:xfrm>
            <a:off x="7719068" y="5439426"/>
            <a:ext cx="2131677" cy="347662"/>
          </a:xfrm>
        </p:spPr>
        <p:txBody>
          <a:bodyPr/>
          <a:lstStyle/>
          <a:p>
            <a:r>
              <a:rPr lang="en-US" dirty="0"/>
              <a:t>Developer 3</a:t>
            </a:r>
          </a:p>
        </p:txBody>
      </p:sp>
      <p:sp>
        <p:nvSpPr>
          <p:cNvPr id="59" name="Footer Placeholder 58">
            <a:extLst>
              <a:ext uri="{FF2B5EF4-FFF2-40B4-BE49-F238E27FC236}">
                <a16:creationId xmlns:a16="http://schemas.microsoft.com/office/drawing/2014/main" id="{F1FF8459-BD47-4502-A26F-B546D64F37BC}"/>
              </a:ext>
            </a:extLst>
          </p:cNvPr>
          <p:cNvSpPr>
            <a:spLocks noGrp="1"/>
          </p:cNvSpPr>
          <p:nvPr>
            <p:ph type="ftr" sz="quarter" idx="37"/>
          </p:nvPr>
        </p:nvSpPr>
        <p:spPr/>
        <p:txBody>
          <a:bodyPr/>
          <a:lstStyle/>
          <a:p>
            <a:r>
              <a:rPr lang="en-CA" kern="100" dirty="0">
                <a:effectLst/>
                <a:latin typeface="Calibri" panose="020F0502020204030204" pitchFamily="34" charset="0"/>
                <a:ea typeface="Calibri" panose="020F0502020204030204" pitchFamily="34" charset="0"/>
                <a:cs typeface="Times New Roman" panose="02020603050405020304" pitchFamily="18" charset="0"/>
              </a:rPr>
              <a:t>Management Information System App</a:t>
            </a:r>
          </a:p>
        </p:txBody>
      </p:sp>
      <p:sp>
        <p:nvSpPr>
          <p:cNvPr id="60" name="Slide Number Placeholder 59">
            <a:extLst>
              <a:ext uri="{FF2B5EF4-FFF2-40B4-BE49-F238E27FC236}">
                <a16:creationId xmlns:a16="http://schemas.microsoft.com/office/drawing/2014/main" id="{B7C966D4-C0C9-F9AA-B8C0-3770EAC247CE}"/>
              </a:ext>
            </a:extLst>
          </p:cNvPr>
          <p:cNvSpPr>
            <a:spLocks noGrp="1"/>
          </p:cNvSpPr>
          <p:nvPr>
            <p:ph type="sldNum" sz="quarter" idx="38"/>
          </p:nvPr>
        </p:nvSpPr>
        <p:spPr/>
        <p:txBody>
          <a:bodyPr/>
          <a:lstStyle/>
          <a:p>
            <a:fld id="{09A01C0A-2BB6-49E7-91A3-DCB9F9F59583}" type="slidenum">
              <a:rPr lang="en-US" smtClean="0"/>
              <a:pPr/>
              <a:t>6</a:t>
            </a:fld>
            <a:endParaRPr lang="en-US" dirty="0"/>
          </a:p>
        </p:txBody>
      </p:sp>
    </p:spTree>
    <p:extLst>
      <p:ext uri="{BB962C8B-B14F-4D97-AF65-F5344CB8AC3E}">
        <p14:creationId xmlns:p14="http://schemas.microsoft.com/office/powerpoint/2010/main" val="12631271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F7753544-C0CE-599A-C294-D611231B446F}"/>
              </a:ext>
            </a:extLst>
          </p:cNvPr>
          <p:cNvSpPr>
            <a:spLocks noGrp="1"/>
          </p:cNvSpPr>
          <p:nvPr>
            <p:ph type="body" idx="1"/>
          </p:nvPr>
        </p:nvSpPr>
        <p:spPr>
          <a:xfrm>
            <a:off x="803269" y="217252"/>
            <a:ext cx="5157787" cy="823912"/>
          </a:xfrm>
        </p:spPr>
        <p:txBody>
          <a:bodyPr/>
          <a:lstStyle/>
          <a:p>
            <a:r>
              <a:rPr lang="en-US" dirty="0"/>
              <a:t>Technical approach</a:t>
            </a:r>
            <a:endParaRPr lang="en-CA" dirty="0"/>
          </a:p>
        </p:txBody>
      </p:sp>
      <p:sp>
        <p:nvSpPr>
          <p:cNvPr id="21" name="Content Placeholder 20">
            <a:extLst>
              <a:ext uri="{FF2B5EF4-FFF2-40B4-BE49-F238E27FC236}">
                <a16:creationId xmlns:a16="http://schemas.microsoft.com/office/drawing/2014/main" id="{C7CFD8E9-2AAD-51D3-52EE-E68A7950DE5B}"/>
              </a:ext>
            </a:extLst>
          </p:cNvPr>
          <p:cNvSpPr>
            <a:spLocks noGrp="1"/>
          </p:cNvSpPr>
          <p:nvPr>
            <p:ph sz="half" idx="2"/>
          </p:nvPr>
        </p:nvSpPr>
        <p:spPr>
          <a:xfrm>
            <a:off x="1047756" y="1370027"/>
            <a:ext cx="4445426" cy="4918257"/>
          </a:xfrm>
        </p:spPr>
        <p:txBody>
          <a:bodyPr/>
          <a:lstStyle/>
          <a:p>
            <a:pPr marL="342900" indent="-342900">
              <a:buFont typeface="Arial" panose="020B0604020202020204" pitchFamily="34" charset="0"/>
              <a:buChar char="•"/>
            </a:pPr>
            <a:r>
              <a:rPr lang="en-CA" sz="2000" dirty="0"/>
              <a:t>Front End : Java, </a:t>
            </a:r>
            <a:r>
              <a:rPr lang="en-CA" sz="2000" dirty="0" err="1"/>
              <a:t>Jframes</a:t>
            </a:r>
            <a:r>
              <a:rPr lang="en-CA" sz="2000" dirty="0"/>
              <a:t>, swing controls, Unit testing with JUnit</a:t>
            </a:r>
          </a:p>
          <a:p>
            <a:pPr marL="342900" indent="-342900">
              <a:buFont typeface="Arial" panose="020B0604020202020204" pitchFamily="34" charset="0"/>
              <a:buChar char="•"/>
            </a:pPr>
            <a:r>
              <a:rPr lang="en-CA" sz="2000" dirty="0"/>
              <a:t>Backend Database: </a:t>
            </a:r>
            <a:r>
              <a:rPr lang="en-CA" sz="2000" dirty="0" err="1"/>
              <a:t>Sqlite</a:t>
            </a:r>
            <a:endParaRPr lang="en-CA" sz="2000" dirty="0"/>
          </a:p>
          <a:p>
            <a:pPr marL="342900" indent="-342900">
              <a:buFont typeface="Arial" panose="020B0604020202020204" pitchFamily="34" charset="0"/>
              <a:buChar char="•"/>
            </a:pPr>
            <a:r>
              <a:rPr lang="en-CA" sz="2000" dirty="0"/>
              <a:t>Used concepts of Object oriented programming, SQL commands to run the queries, and Agile Methodology, Singleton class, MVC architecture</a:t>
            </a:r>
          </a:p>
          <a:p>
            <a:pPr marL="342900" indent="-342900">
              <a:buFont typeface="Arial" panose="020B0604020202020204" pitchFamily="34" charset="0"/>
              <a:buChar char="•"/>
            </a:pPr>
            <a:r>
              <a:rPr lang="en-CA" sz="2000" dirty="0"/>
              <a:t>Use of Jira for Project Management</a:t>
            </a:r>
          </a:p>
          <a:p>
            <a:pPr marL="342900" indent="-342900">
              <a:buFont typeface="Arial" panose="020B0604020202020204" pitchFamily="34" charset="0"/>
              <a:buChar char="•"/>
            </a:pPr>
            <a:r>
              <a:rPr lang="en-CA" sz="2000" dirty="0"/>
              <a:t>Use of Git for version control</a:t>
            </a:r>
          </a:p>
        </p:txBody>
      </p:sp>
      <p:sp>
        <p:nvSpPr>
          <p:cNvPr id="22" name="Text Placeholder 21">
            <a:extLst>
              <a:ext uri="{FF2B5EF4-FFF2-40B4-BE49-F238E27FC236}">
                <a16:creationId xmlns:a16="http://schemas.microsoft.com/office/drawing/2014/main" id="{4921B154-875C-98E9-6226-033C59E5F5F3}"/>
              </a:ext>
            </a:extLst>
          </p:cNvPr>
          <p:cNvSpPr>
            <a:spLocks noGrp="1"/>
          </p:cNvSpPr>
          <p:nvPr>
            <p:ph type="body" sz="quarter" idx="3"/>
          </p:nvPr>
        </p:nvSpPr>
        <p:spPr>
          <a:xfrm>
            <a:off x="5961056" y="217252"/>
            <a:ext cx="5183188" cy="823912"/>
          </a:xfrm>
        </p:spPr>
        <p:txBody>
          <a:bodyPr/>
          <a:lstStyle/>
          <a:p>
            <a:r>
              <a:rPr lang="en-CA" dirty="0"/>
              <a:t>Project Requirements</a:t>
            </a:r>
          </a:p>
        </p:txBody>
      </p:sp>
      <p:sp>
        <p:nvSpPr>
          <p:cNvPr id="23" name="Content Placeholder 22">
            <a:extLst>
              <a:ext uri="{FF2B5EF4-FFF2-40B4-BE49-F238E27FC236}">
                <a16:creationId xmlns:a16="http://schemas.microsoft.com/office/drawing/2014/main" id="{D2BBEDD3-BF02-37AA-0017-39EDF74B5175}"/>
              </a:ext>
            </a:extLst>
          </p:cNvPr>
          <p:cNvSpPr>
            <a:spLocks noGrp="1"/>
          </p:cNvSpPr>
          <p:nvPr>
            <p:ph sz="quarter" idx="4"/>
          </p:nvPr>
        </p:nvSpPr>
        <p:spPr>
          <a:xfrm>
            <a:off x="6577263" y="1370027"/>
            <a:ext cx="4566981" cy="4781899"/>
          </a:xfrm>
        </p:spPr>
        <p:txBody>
          <a:bodyPr/>
          <a:lstStyle/>
          <a:p>
            <a:pPr marL="457200" indent="-457200">
              <a:buAutoNum type="arabicPeriod"/>
            </a:pPr>
            <a:r>
              <a:rPr lang="en-CA" sz="2000" b="0" i="0" dirty="0">
                <a:solidFill>
                  <a:srgbClr val="374151"/>
                </a:solidFill>
                <a:effectLst/>
              </a:rPr>
              <a:t>System analysis</a:t>
            </a:r>
          </a:p>
          <a:p>
            <a:pPr marL="457200" indent="-457200">
              <a:buAutoNum type="arabicPeriod"/>
            </a:pPr>
            <a:r>
              <a:rPr lang="en-CA" sz="2000" b="0" i="0" dirty="0">
                <a:solidFill>
                  <a:srgbClr val="374151"/>
                </a:solidFill>
                <a:effectLst/>
              </a:rPr>
              <a:t>Environment Development</a:t>
            </a:r>
          </a:p>
          <a:p>
            <a:pPr marL="457200" indent="-457200">
              <a:buAutoNum type="arabicPeriod"/>
            </a:pPr>
            <a:r>
              <a:rPr lang="en-CA" sz="2000" b="0" i="0" dirty="0">
                <a:solidFill>
                  <a:srgbClr val="374151"/>
                </a:solidFill>
                <a:effectLst/>
              </a:rPr>
              <a:t>User interface design</a:t>
            </a:r>
          </a:p>
          <a:p>
            <a:pPr marL="457200" indent="-457200">
              <a:buAutoNum type="arabicPeriod"/>
            </a:pPr>
            <a:r>
              <a:rPr lang="en-CA" sz="2000" b="0" i="0" dirty="0">
                <a:solidFill>
                  <a:srgbClr val="374151"/>
                </a:solidFill>
                <a:effectLst/>
              </a:rPr>
              <a:t>Business logic implementation</a:t>
            </a:r>
          </a:p>
          <a:p>
            <a:pPr marL="457200" indent="-457200">
              <a:buAutoNum type="arabicPeriod"/>
            </a:pPr>
            <a:r>
              <a:rPr lang="en-CA" sz="2000" b="0" i="0" dirty="0">
                <a:solidFill>
                  <a:srgbClr val="374151"/>
                </a:solidFill>
                <a:effectLst/>
              </a:rPr>
              <a:t>Database integration</a:t>
            </a:r>
            <a:endParaRPr lang="en-CA" sz="2000" dirty="0">
              <a:solidFill>
                <a:srgbClr val="374151"/>
              </a:solidFill>
            </a:endParaRPr>
          </a:p>
          <a:p>
            <a:pPr marL="457200" indent="-457200">
              <a:buAutoNum type="arabicPeriod"/>
            </a:pPr>
            <a:r>
              <a:rPr lang="en-CA" sz="2000" b="0" i="0" dirty="0">
                <a:solidFill>
                  <a:srgbClr val="374151"/>
                </a:solidFill>
                <a:effectLst/>
              </a:rPr>
              <a:t>User authentication and validation</a:t>
            </a:r>
          </a:p>
          <a:p>
            <a:pPr marL="457200" indent="-457200">
              <a:buAutoNum type="arabicPeriod"/>
            </a:pPr>
            <a:r>
              <a:rPr lang="en-CA" sz="2000" b="0" i="0" dirty="0">
                <a:solidFill>
                  <a:srgbClr val="374151"/>
                </a:solidFill>
                <a:effectLst/>
              </a:rPr>
              <a:t>Testing and debugging</a:t>
            </a:r>
            <a:endParaRPr lang="en-CA" sz="2000" dirty="0">
              <a:solidFill>
                <a:srgbClr val="374151"/>
              </a:solidFill>
            </a:endParaRPr>
          </a:p>
          <a:p>
            <a:pPr marL="457200" indent="-457200">
              <a:buAutoNum type="arabicPeriod"/>
            </a:pPr>
            <a:r>
              <a:rPr lang="en-CA" sz="2000" b="0" i="0" dirty="0">
                <a:solidFill>
                  <a:srgbClr val="374151"/>
                </a:solidFill>
                <a:effectLst/>
              </a:rPr>
              <a:t>Version control and documentation</a:t>
            </a:r>
          </a:p>
          <a:p>
            <a:pPr marL="457200" indent="-457200">
              <a:buAutoNum type="arabicPeriod"/>
            </a:pPr>
            <a:endParaRPr lang="en-CA" sz="2000" dirty="0"/>
          </a:p>
        </p:txBody>
      </p:sp>
      <p:sp>
        <p:nvSpPr>
          <p:cNvPr id="15" name="Footer Placeholder 14">
            <a:extLst>
              <a:ext uri="{FF2B5EF4-FFF2-40B4-BE49-F238E27FC236}">
                <a16:creationId xmlns:a16="http://schemas.microsoft.com/office/drawing/2014/main" id="{07B3BB5D-82AD-ACEB-C944-782D4544DA86}"/>
              </a:ext>
            </a:extLst>
          </p:cNvPr>
          <p:cNvSpPr>
            <a:spLocks noGrp="1"/>
          </p:cNvSpPr>
          <p:nvPr>
            <p:ph type="ftr" sz="quarter" idx="10"/>
          </p:nvPr>
        </p:nvSpPr>
        <p:spPr/>
        <p:txBody>
          <a:bodyPr/>
          <a:lstStyle/>
          <a:p>
            <a:r>
              <a:rPr lang="en-CA" kern="100" dirty="0">
                <a:effectLst/>
                <a:latin typeface="Calibri" panose="020F0502020204030204" pitchFamily="34" charset="0"/>
                <a:ea typeface="Calibri" panose="020F0502020204030204" pitchFamily="34" charset="0"/>
                <a:cs typeface="Times New Roman" panose="02020603050405020304" pitchFamily="18" charset="0"/>
              </a:rPr>
              <a:t>Management Information System App</a:t>
            </a:r>
          </a:p>
        </p:txBody>
      </p:sp>
      <p:sp>
        <p:nvSpPr>
          <p:cNvPr id="16" name="Slide Number Placeholder 15">
            <a:extLst>
              <a:ext uri="{FF2B5EF4-FFF2-40B4-BE49-F238E27FC236}">
                <a16:creationId xmlns:a16="http://schemas.microsoft.com/office/drawing/2014/main" id="{6F2A6ABF-D358-2536-9D69-8D655EEDE0E2}"/>
              </a:ext>
            </a:extLst>
          </p:cNvPr>
          <p:cNvSpPr>
            <a:spLocks noGrp="1"/>
          </p:cNvSpPr>
          <p:nvPr>
            <p:ph type="sldNum" sz="quarter" idx="11"/>
          </p:nvPr>
        </p:nvSpPr>
        <p:spPr/>
        <p:txBody>
          <a:bodyPr/>
          <a:lstStyle/>
          <a:p>
            <a:fld id="{09A01C0A-2BB6-49E7-91A3-DCB9F9F59583}" type="slidenum">
              <a:rPr lang="en-US" smtClean="0"/>
              <a:pPr/>
              <a:t>7</a:t>
            </a:fld>
            <a:endParaRPr lang="en-US" dirty="0"/>
          </a:p>
        </p:txBody>
      </p:sp>
    </p:spTree>
    <p:extLst>
      <p:ext uri="{BB962C8B-B14F-4D97-AF65-F5344CB8AC3E}">
        <p14:creationId xmlns:p14="http://schemas.microsoft.com/office/powerpoint/2010/main" val="388548683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54351D2-5A85-0A21-E462-D5A4DB448433}"/>
              </a:ext>
            </a:extLst>
          </p:cNvPr>
          <p:cNvSpPr>
            <a:spLocks noGrp="1"/>
          </p:cNvSpPr>
          <p:nvPr>
            <p:ph type="title"/>
          </p:nvPr>
        </p:nvSpPr>
        <p:spPr>
          <a:xfrm>
            <a:off x="819427" y="658015"/>
            <a:ext cx="8244113" cy="970081"/>
          </a:xfrm>
        </p:spPr>
        <p:txBody>
          <a:bodyPr/>
          <a:lstStyle/>
          <a:p>
            <a:r>
              <a:rPr lang="en-CA" b="1" dirty="0"/>
              <a:t>Design And diagrams</a:t>
            </a:r>
          </a:p>
        </p:txBody>
      </p:sp>
      <p:sp>
        <p:nvSpPr>
          <p:cNvPr id="7" name="Footer Placeholder 6">
            <a:extLst>
              <a:ext uri="{FF2B5EF4-FFF2-40B4-BE49-F238E27FC236}">
                <a16:creationId xmlns:a16="http://schemas.microsoft.com/office/drawing/2014/main" id="{454B9348-2889-37A4-5E29-D228075EFF62}"/>
              </a:ext>
            </a:extLst>
          </p:cNvPr>
          <p:cNvSpPr>
            <a:spLocks noGrp="1"/>
          </p:cNvSpPr>
          <p:nvPr>
            <p:ph type="ftr" sz="quarter" idx="10"/>
          </p:nvPr>
        </p:nvSpPr>
        <p:spPr/>
        <p:txBody>
          <a:bodyPr/>
          <a:lstStyle/>
          <a:p>
            <a:r>
              <a:rPr lang="en-CA" kern="100" dirty="0">
                <a:effectLst/>
                <a:latin typeface="Calibri" panose="020F0502020204030204" pitchFamily="34" charset="0"/>
                <a:ea typeface="Calibri" panose="020F0502020204030204" pitchFamily="34" charset="0"/>
                <a:cs typeface="Times New Roman" panose="02020603050405020304" pitchFamily="18" charset="0"/>
              </a:rPr>
              <a:t>Management Information System App</a:t>
            </a:r>
          </a:p>
        </p:txBody>
      </p:sp>
      <p:sp>
        <p:nvSpPr>
          <p:cNvPr id="8" name="Slide Number Placeholder 7">
            <a:extLst>
              <a:ext uri="{FF2B5EF4-FFF2-40B4-BE49-F238E27FC236}">
                <a16:creationId xmlns:a16="http://schemas.microsoft.com/office/drawing/2014/main" id="{4E08BEC6-6CF0-A521-E13F-B3931E7071A7}"/>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
        <p:nvSpPr>
          <p:cNvPr id="11" name="TextBox 10">
            <a:extLst>
              <a:ext uri="{FF2B5EF4-FFF2-40B4-BE49-F238E27FC236}">
                <a16:creationId xmlns:a16="http://schemas.microsoft.com/office/drawing/2014/main" id="{B7C509D1-B44A-1B40-AC0C-E1382C74B52C}"/>
              </a:ext>
            </a:extLst>
          </p:cNvPr>
          <p:cNvSpPr txBox="1"/>
          <p:nvPr/>
        </p:nvSpPr>
        <p:spPr>
          <a:xfrm>
            <a:off x="1411706" y="1391209"/>
            <a:ext cx="3793958" cy="1477328"/>
          </a:xfrm>
          <a:prstGeom prst="rect">
            <a:avLst/>
          </a:prstGeom>
          <a:noFill/>
        </p:spPr>
        <p:txBody>
          <a:bodyPr wrap="square" rtlCol="0">
            <a:spAutoFit/>
          </a:bodyPr>
          <a:lstStyle/>
          <a:p>
            <a:r>
              <a:rPr lang="en-CA" dirty="0"/>
              <a:t>1.   UML Diagram</a:t>
            </a:r>
          </a:p>
          <a:p>
            <a:pPr marL="342900" indent="-342900">
              <a:buAutoNum type="arabicPeriod" startAt="2"/>
            </a:pPr>
            <a:r>
              <a:rPr lang="en-CA" dirty="0"/>
              <a:t>State Machine</a:t>
            </a:r>
          </a:p>
          <a:p>
            <a:pPr marL="342900" indent="-342900">
              <a:buAutoNum type="arabicPeriod" startAt="2"/>
            </a:pPr>
            <a:r>
              <a:rPr lang="en-CA" dirty="0"/>
              <a:t>Sequence Diagram</a:t>
            </a:r>
          </a:p>
          <a:p>
            <a:pPr marL="342900" indent="-342900">
              <a:buAutoNum type="arabicPeriod" startAt="2"/>
            </a:pPr>
            <a:endParaRPr lang="en-CA" dirty="0"/>
          </a:p>
          <a:p>
            <a:endParaRPr lang="en-CA" dirty="0"/>
          </a:p>
        </p:txBody>
      </p:sp>
    </p:spTree>
    <p:extLst>
      <p:ext uri="{BB962C8B-B14F-4D97-AF65-F5344CB8AC3E}">
        <p14:creationId xmlns:p14="http://schemas.microsoft.com/office/powerpoint/2010/main" val="7066648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D6BB887-41C8-F491-2CA6-D6172C095967}"/>
              </a:ext>
            </a:extLst>
          </p:cNvPr>
          <p:cNvSpPr>
            <a:spLocks noGrp="1"/>
          </p:cNvSpPr>
          <p:nvPr>
            <p:ph type="ftr" sz="quarter" idx="10"/>
          </p:nvPr>
        </p:nvSpPr>
        <p:spPr/>
        <p:txBody>
          <a:bodyPr/>
          <a:lstStyle/>
          <a:p>
            <a:r>
              <a:rPr lang="en-CA" kern="100" dirty="0">
                <a:effectLst/>
                <a:latin typeface="Calibri" panose="020F0502020204030204" pitchFamily="34" charset="0"/>
                <a:ea typeface="Calibri" panose="020F0502020204030204" pitchFamily="34" charset="0"/>
                <a:cs typeface="Times New Roman" panose="02020603050405020304" pitchFamily="18" charset="0"/>
              </a:rPr>
              <a:t>Management Information System App</a:t>
            </a:r>
          </a:p>
        </p:txBody>
      </p:sp>
      <p:sp>
        <p:nvSpPr>
          <p:cNvPr id="5" name="Slide Number Placeholder 4">
            <a:extLst>
              <a:ext uri="{FF2B5EF4-FFF2-40B4-BE49-F238E27FC236}">
                <a16:creationId xmlns:a16="http://schemas.microsoft.com/office/drawing/2014/main" id="{5B4533E7-43D9-AD71-7046-69E3A2D1723E}"/>
              </a:ext>
            </a:extLst>
          </p:cNvPr>
          <p:cNvSpPr>
            <a:spLocks noGrp="1"/>
          </p:cNvSpPr>
          <p:nvPr>
            <p:ph type="sldNum" sz="quarter" idx="11"/>
          </p:nvPr>
        </p:nvSpPr>
        <p:spPr/>
        <p:txBody>
          <a:bodyPr/>
          <a:lstStyle/>
          <a:p>
            <a:fld id="{09A01C0A-2BB6-49E7-91A3-DCB9F9F59583}" type="slidenum">
              <a:rPr lang="en-US" smtClean="0"/>
              <a:pPr/>
              <a:t>9</a:t>
            </a:fld>
            <a:endParaRPr lang="en-US" dirty="0"/>
          </a:p>
        </p:txBody>
      </p:sp>
      <p:pic>
        <p:nvPicPr>
          <p:cNvPr id="12" name="Picture 11" descr="Diagram&#10;&#10;Description automatically generated">
            <a:extLst>
              <a:ext uri="{FF2B5EF4-FFF2-40B4-BE49-F238E27FC236}">
                <a16:creationId xmlns:a16="http://schemas.microsoft.com/office/drawing/2014/main" id="{6B9D15B4-FF29-32F3-CA22-32C9CA1D1355}"/>
              </a:ext>
            </a:extLst>
          </p:cNvPr>
          <p:cNvPicPr>
            <a:picLocks noChangeAspect="1"/>
          </p:cNvPicPr>
          <p:nvPr/>
        </p:nvPicPr>
        <p:blipFill>
          <a:blip r:embed="rId2"/>
          <a:stretch>
            <a:fillRect/>
          </a:stretch>
        </p:blipFill>
        <p:spPr>
          <a:xfrm>
            <a:off x="5886009" y="473240"/>
            <a:ext cx="5360949" cy="6168191"/>
          </a:xfrm>
          <a:prstGeom prst="rect">
            <a:avLst/>
          </a:prstGeom>
        </p:spPr>
      </p:pic>
      <p:sp>
        <p:nvSpPr>
          <p:cNvPr id="13" name="TextBox 12">
            <a:extLst>
              <a:ext uri="{FF2B5EF4-FFF2-40B4-BE49-F238E27FC236}">
                <a16:creationId xmlns:a16="http://schemas.microsoft.com/office/drawing/2014/main" id="{287D4148-0E82-8AEB-759F-5E7723C960CB}"/>
              </a:ext>
            </a:extLst>
          </p:cNvPr>
          <p:cNvSpPr txBox="1"/>
          <p:nvPr/>
        </p:nvSpPr>
        <p:spPr>
          <a:xfrm>
            <a:off x="1299411" y="2334126"/>
            <a:ext cx="2727157" cy="646331"/>
          </a:xfrm>
          <a:prstGeom prst="rect">
            <a:avLst/>
          </a:prstGeom>
          <a:noFill/>
        </p:spPr>
        <p:txBody>
          <a:bodyPr wrap="square" rtlCol="0">
            <a:spAutoFit/>
          </a:bodyPr>
          <a:lstStyle/>
          <a:p>
            <a:r>
              <a:rPr lang="en-CA" dirty="0"/>
              <a:t>UML Diagram</a:t>
            </a:r>
          </a:p>
          <a:p>
            <a:endParaRPr lang="en-CA" dirty="0"/>
          </a:p>
        </p:txBody>
      </p:sp>
    </p:spTree>
    <p:extLst>
      <p:ext uri="{BB962C8B-B14F-4D97-AF65-F5344CB8AC3E}">
        <p14:creationId xmlns:p14="http://schemas.microsoft.com/office/powerpoint/2010/main" val="16850197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970</TotalTime>
  <Words>647</Words>
  <Application>Microsoft Office PowerPoint</Application>
  <PresentationFormat>Widescreen</PresentationFormat>
  <Paragraphs>129</Paragraphs>
  <Slides>20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-apple-system</vt:lpstr>
      <vt:lpstr>Arial</vt:lpstr>
      <vt:lpstr>Arial Black</vt:lpstr>
      <vt:lpstr>Avenir Next LT Pro</vt:lpstr>
      <vt:lpstr>Calibri</vt:lpstr>
      <vt:lpstr>Söhne</vt:lpstr>
      <vt:lpstr>Wingdings</vt:lpstr>
      <vt:lpstr>Office Theme</vt:lpstr>
      <vt:lpstr>Management Information System Application (MIS)</vt:lpstr>
      <vt:lpstr>AGENDA</vt:lpstr>
      <vt:lpstr>INTRO</vt:lpstr>
      <vt:lpstr>Project goals</vt:lpstr>
      <vt:lpstr>Primary goals</vt:lpstr>
      <vt:lpstr>Meet our project team</vt:lpstr>
      <vt:lpstr>PowerPoint Presentation</vt:lpstr>
      <vt:lpstr>Design And diagrams</vt:lpstr>
      <vt:lpstr>PowerPoint Presentation</vt:lpstr>
      <vt:lpstr>PowerPoint Presentation</vt:lpstr>
      <vt:lpstr>PowerPoint Presentation</vt:lpstr>
      <vt:lpstr>PowerPoint Presentation</vt:lpstr>
      <vt:lpstr>TIMELINE</vt:lpstr>
      <vt:lpstr>implementation</vt:lpstr>
      <vt:lpstr>PowerPoint Presentation</vt:lpstr>
      <vt:lpstr>PowerPoint Presentation</vt:lpstr>
      <vt:lpstr>PowerPoint Presentation</vt:lpstr>
      <vt:lpstr>PowerPoint Presentation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Management Information System Application (MIS)</dc:title>
  <dc:creator>Kavya Katariya</dc:creator>
  <cp:lastModifiedBy>Kavya Katariya</cp:lastModifiedBy>
  <cp:revision>1</cp:revision>
  <dcterms:created xsi:type="dcterms:W3CDTF">2023-04-02T17:57:38Z</dcterms:created>
  <dcterms:modified xsi:type="dcterms:W3CDTF">2023-04-04T17:43:59Z</dcterms:modified>
</cp:coreProperties>
</file>